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9" r:id="rId1"/>
  </p:sldMasterIdLst>
  <p:notesMasterIdLst>
    <p:notesMasterId r:id="rId31"/>
  </p:notesMasterIdLst>
  <p:handoutMasterIdLst>
    <p:handoutMasterId r:id="rId32"/>
  </p:handoutMasterIdLst>
  <p:sldIdLst>
    <p:sldId id="256" r:id="rId2"/>
    <p:sldId id="283" r:id="rId3"/>
    <p:sldId id="257" r:id="rId4"/>
    <p:sldId id="259" r:id="rId5"/>
    <p:sldId id="260" r:id="rId6"/>
    <p:sldId id="261" r:id="rId7"/>
    <p:sldId id="262" r:id="rId8"/>
    <p:sldId id="263" r:id="rId9"/>
    <p:sldId id="264" r:id="rId10"/>
    <p:sldId id="265" r:id="rId11"/>
    <p:sldId id="284" r:id="rId12"/>
    <p:sldId id="28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3A73282D-8902-4311-90C7-822F3597A594}">
  <a:tblStyle styleId="{3A73282D-8902-4311-90C7-822F3597A594}" styleName="Table_0"/>
  <a:tblStyle styleId="{82518558-531A-4E5F-8846-067533B87204}" styleName="Table_1"/>
  <a:tblStyle styleId="{60D2E7FA-B521-42AD-8AFD-4403DAD798ED}" styleName="Table_2"/>
  <a:tblStyle styleId="{8D7CE876-9782-407E-9CC3-D4BA0924C825}" styleName="Table_3"/>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1216"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F243585-B597-1941-BB4B-801049D07621}" type="datetimeFigureOut">
              <a:rPr lang="en-US" smtClean="0"/>
              <a:t>4/24/15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87E4A4-327C-2D49-BD87-90D15688A0C3}" type="slidenum">
              <a:rPr lang="en-US" smtClean="0"/>
              <a:t>‹#›</a:t>
            </a:fld>
            <a:endParaRPr lang="en-US"/>
          </a:p>
        </p:txBody>
      </p:sp>
    </p:spTree>
    <p:extLst>
      <p:ext uri="{BB962C8B-B14F-4D97-AF65-F5344CB8AC3E}">
        <p14:creationId xmlns:p14="http://schemas.microsoft.com/office/powerpoint/2010/main" val="39910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extLst>
      <p:ext uri="{BB962C8B-B14F-4D97-AF65-F5344CB8AC3E}">
        <p14:creationId xmlns:p14="http://schemas.microsoft.com/office/powerpoint/2010/main" val="357451182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0" name="Shape 20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0" name="Shape 26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dirty="0">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7" name="Shape 26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74" name="Shape 27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1" name="Shape 28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7" name="Shape 28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3" name="Shape 29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rgbClr val="000000"/>
              </a:buClr>
              <a:buSzPct val="25000"/>
              <a:buFont typeface="Arial"/>
              <a:buNone/>
            </a:pPr>
            <a:r>
              <a:rPr lang="en" sz="1100" b="0" i="0" u="none" strike="noStrike" cap="none" baseline="0">
                <a:solidFill>
                  <a:schemeClr val="dk1"/>
                </a:solidFill>
                <a:latin typeface="Calibri"/>
                <a:ea typeface="Calibri"/>
                <a:cs typeface="Calibri"/>
                <a:sym typeface="Calibri"/>
              </a:rPr>
              <a:t>Refer to 1c in the EET Rubric: Setting Instructional Outcomes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r>
              <a:rPr lang="en" sz="1200" b="0" i="0" u="none" strike="noStrike" cap="none" baseline="0">
                <a:solidFill>
                  <a:schemeClr val="dk1"/>
                </a:solidFill>
                <a:latin typeface="Calibri"/>
                <a:ea typeface="Calibri"/>
                <a:cs typeface="Calibri"/>
                <a:sym typeface="Calibri"/>
              </a:rPr>
              <a:t>Megan’s story (Tracy)</a:t>
            </a:r>
          </a:p>
        </p:txBody>
      </p:sp>
      <p:sp>
        <p:nvSpPr>
          <p:cNvPr id="299" name="Shape 2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r>
              <a:rPr lang="en" sz="1200" b="0" i="0" u="none" strike="noStrike" cap="none" baseline="0">
                <a:solidFill>
                  <a:schemeClr val="dk1"/>
                </a:solidFill>
                <a:latin typeface="Calibri"/>
                <a:ea typeface="Calibri"/>
                <a:cs typeface="Calibri"/>
                <a:sym typeface="Calibri"/>
              </a:rPr>
              <a:t>Megan’s story (Tracy)</a:t>
            </a:r>
          </a:p>
        </p:txBody>
      </p:sp>
      <p:sp>
        <p:nvSpPr>
          <p:cNvPr id="305" name="Shape 3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r>
              <a:rPr lang="en" sz="1200" b="0" i="0" u="none" strike="noStrike" cap="none" baseline="0">
                <a:solidFill>
                  <a:schemeClr val="dk1"/>
                </a:solidFill>
                <a:latin typeface="Calibri"/>
                <a:ea typeface="Calibri"/>
                <a:cs typeface="Calibri"/>
                <a:sym typeface="Calibri"/>
              </a:rPr>
              <a:t>Refer to 3b in EET Rubric: Using Questioning and Discussion Techniques</a:t>
            </a:r>
          </a:p>
        </p:txBody>
      </p:sp>
      <p:sp>
        <p:nvSpPr>
          <p:cNvPr id="311" name="Shape 3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Calibri"/>
              <a:buNone/>
            </a:pPr>
            <a:endParaRPr sz="1200" b="0" i="0" u="none" strike="noStrike" cap="none" baseline="0">
              <a:solidFill>
                <a:schemeClr val="dk1"/>
              </a:solidFill>
              <a:latin typeface="Calibri"/>
              <a:ea typeface="Calibri"/>
              <a:cs typeface="Calibri"/>
              <a:sym typeface="Calibri"/>
            </a:endParaRPr>
          </a:p>
        </p:txBody>
      </p:sp>
      <p:sp>
        <p:nvSpPr>
          <p:cNvPr id="317" name="Shape 3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6" name="Shape 20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rgbClr val="141413"/>
              </a:buClr>
              <a:buFont typeface="Times New Roman"/>
              <a:buNone/>
            </a:pPr>
            <a:r>
              <a:rPr lang="en-US" sz="1200" b="0" i="0" u="none" strike="noStrike" cap="none" baseline="0" dirty="0" smtClean="0">
                <a:solidFill>
                  <a:schemeClr val="dk1"/>
                </a:solidFill>
                <a:latin typeface="Times New Roman"/>
                <a:ea typeface="Times New Roman"/>
                <a:cs typeface="Times New Roman"/>
                <a:sym typeface="Times New Roman"/>
              </a:rPr>
              <a:t>Blogging is a constant practice.  Something they are required to do every week.</a:t>
            </a:r>
            <a:endParaRPr sz="1200" b="0" i="0" u="none" strike="noStrike" cap="none" baseline="0" dirty="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Shape 32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r>
              <a:rPr lang="en" sz="1200" b="0" i="0" u="none" strike="noStrike" cap="none" baseline="0">
                <a:solidFill>
                  <a:schemeClr val="dk1"/>
                </a:solidFill>
                <a:latin typeface="Calibri"/>
                <a:ea typeface="Calibri"/>
                <a:cs typeface="Calibri"/>
                <a:sym typeface="Calibri"/>
              </a:rPr>
              <a:t>Refer to 4b and 4f: Communicating with Stakeholders/Showing Professionalism</a:t>
            </a:r>
          </a:p>
        </p:txBody>
      </p:sp>
      <p:sp>
        <p:nvSpPr>
          <p:cNvPr id="323" name="Shape 3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Shape 3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9" name="Shape 32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35" name="Shape 33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41" name="Shape 34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Shape 3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47" name="Shape 34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Shape 3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3" name="Shape 35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9" name="Shape 35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8" name="Shape 21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4" name="Shape 22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0" name="Shape 23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6" name="Shape 23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r>
              <a:rPr lang="en-US" sz="1100" b="0" i="0" u="none" strike="noStrike" cap="none" baseline="0" dirty="0" smtClean="0">
                <a:solidFill>
                  <a:schemeClr val="dk1"/>
                </a:solidFill>
                <a:latin typeface="Calibri"/>
                <a:ea typeface="Calibri"/>
                <a:cs typeface="Calibri"/>
                <a:sym typeface="Calibri"/>
              </a:rPr>
              <a:t>Tracy</a:t>
            </a:r>
            <a:endParaRPr sz="1100" b="0" i="0" u="none" strike="noStrike" cap="none" baseline="0" dirty="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42" name="Shape 24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47" name="Shape 24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200" b="1" i="0" u="none" strike="noStrike" cap="none" baseline="0" dirty="0">
                <a:solidFill>
                  <a:schemeClr val="dk1"/>
                </a:solidFill>
                <a:latin typeface="Calibri"/>
                <a:ea typeface="Calibri"/>
                <a:cs typeface="Calibri"/>
                <a:sym typeface="Calibri"/>
              </a:rPr>
              <a:t>Use this as a segway to how we created our questions for the survey</a:t>
            </a:r>
            <a:r>
              <a:rPr lang="en" sz="1200" b="0" i="0" u="none" strike="noStrike" cap="none" baseline="0" dirty="0">
                <a:solidFill>
                  <a:schemeClr val="dk1"/>
                </a:solidFill>
                <a:latin typeface="Calibri"/>
                <a:ea typeface="Calibri"/>
                <a:cs typeface="Calibri"/>
                <a:sym typeface="Calibri"/>
              </a:rPr>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53" name="Shape 25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r>
              <a:rPr lang="en-US" sz="1400" b="1" i="0" u="none" strike="noStrike" cap="none" baseline="0" dirty="0" smtClean="0">
                <a:solidFill>
                  <a:schemeClr val="dk1"/>
                </a:solidFill>
                <a:latin typeface="Calibri"/>
                <a:ea typeface="Calibri"/>
                <a:cs typeface="Calibri"/>
                <a:sym typeface="Calibri"/>
              </a:rPr>
              <a:t>Survey questions – discuss during this section.  (Tracy)</a:t>
            </a:r>
            <a:endParaRPr sz="1400" b="1" i="0" u="none" strike="noStrike" cap="none" baseline="0" dirty="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4_Title Slide">
    <p:spTree>
      <p:nvGrpSpPr>
        <p:cNvPr id="1" name="Shape 18"/>
        <p:cNvGrpSpPr/>
        <p:nvPr/>
      </p:nvGrpSpPr>
      <p:grpSpPr>
        <a:xfrm>
          <a:off x="0" y="0"/>
          <a:ext cx="0" cy="0"/>
          <a:chOff x="0" y="0"/>
          <a:chExt cx="0" cy="0"/>
        </a:xfrm>
      </p:grpSpPr>
      <p:sp>
        <p:nvSpPr>
          <p:cNvPr id="19" name="Shape 19"/>
          <p:cNvSpPr/>
          <p:nvPr/>
        </p:nvSpPr>
        <p:spPr>
          <a:xfrm>
            <a:off x="260350" y="0"/>
            <a:ext cx="2254250" cy="3269456"/>
          </a:xfrm>
          <a:prstGeom prst="rect">
            <a:avLst/>
          </a:prstGeom>
          <a:solidFill>
            <a:schemeClr val="accent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Font typeface="Arial"/>
              <a:buNone/>
            </a:pPr>
            <a:endParaRPr sz="1400" b="0" i="0" u="none" strike="noStrike" cap="none" baseline="0">
              <a:solidFill>
                <a:schemeClr val="lt1"/>
              </a:solidFill>
              <a:latin typeface="Arial"/>
              <a:ea typeface="Arial"/>
              <a:cs typeface="Arial"/>
              <a:sym typeface="Arial"/>
              <a:rtl val="0"/>
            </a:endParaRPr>
          </a:p>
        </p:txBody>
      </p:sp>
      <p:sp>
        <p:nvSpPr>
          <p:cNvPr id="20" name="Shape 20"/>
          <p:cNvSpPr txBox="1">
            <a:spLocks noGrp="1"/>
          </p:cNvSpPr>
          <p:nvPr>
            <p:ph type="ctrTitle"/>
          </p:nvPr>
        </p:nvSpPr>
        <p:spPr>
          <a:xfrm>
            <a:off x="3105950" y="1570465"/>
            <a:ext cx="5483013" cy="768142"/>
          </a:xfrm>
          <a:prstGeom prst="rect">
            <a:avLst/>
          </a:prstGeom>
          <a:noFill/>
          <a:ln>
            <a:noFill/>
          </a:ln>
        </p:spPr>
        <p:txBody>
          <a:bodyPr lIns="91425" tIns="91425" rIns="91425" bIns="91425" anchor="b" anchorCtr="0"/>
          <a:lstStyle>
            <a:lvl1pPr marL="0" marR="0" indent="0" algn="l" rtl="0">
              <a:lnSpc>
                <a:spcPct val="90000"/>
              </a:lnSpc>
              <a:spcBef>
                <a:spcPts val="0"/>
              </a:spcBef>
              <a:spcAft>
                <a:spcPts val="0"/>
              </a:spcAft>
              <a:defRPr/>
            </a:lvl1pPr>
            <a:lvl2pPr marL="0" marR="0" indent="0" algn="l" rtl="0">
              <a:lnSpc>
                <a:spcPct val="90000"/>
              </a:lnSpc>
              <a:spcBef>
                <a:spcPts val="0"/>
              </a:spcBef>
              <a:spcAft>
                <a:spcPts val="0"/>
              </a:spcAft>
              <a:defRPr/>
            </a:lvl2pPr>
            <a:lvl3pPr marL="0" marR="0" indent="0" algn="l" rtl="0">
              <a:lnSpc>
                <a:spcPct val="90000"/>
              </a:lnSpc>
              <a:spcBef>
                <a:spcPts val="0"/>
              </a:spcBef>
              <a:spcAft>
                <a:spcPts val="0"/>
              </a:spcAft>
              <a:defRPr/>
            </a:lvl3pPr>
            <a:lvl4pPr marL="0" marR="0" indent="0" algn="l" rtl="0">
              <a:lnSpc>
                <a:spcPct val="90000"/>
              </a:lnSpc>
              <a:spcBef>
                <a:spcPts val="0"/>
              </a:spcBef>
              <a:spcAft>
                <a:spcPts val="0"/>
              </a:spcAft>
              <a:defRPr/>
            </a:lvl4pPr>
            <a:lvl5pPr marL="0" marR="0" indent="0" algn="l" rtl="0">
              <a:lnSpc>
                <a:spcPct val="90000"/>
              </a:lnSpc>
              <a:spcBef>
                <a:spcPts val="0"/>
              </a:spcBef>
              <a:spcAft>
                <a:spcPts val="0"/>
              </a:spcAft>
              <a:defRPr/>
            </a:lvl5pPr>
            <a:lvl6pPr marL="457200" marR="0" indent="0" algn="l" rtl="0">
              <a:lnSpc>
                <a:spcPct val="90000"/>
              </a:lnSpc>
              <a:spcBef>
                <a:spcPts val="0"/>
              </a:spcBef>
              <a:spcAft>
                <a:spcPts val="0"/>
              </a:spcAft>
              <a:defRPr/>
            </a:lvl6pPr>
            <a:lvl7pPr marL="914400" marR="0" indent="0" algn="l" rtl="0">
              <a:lnSpc>
                <a:spcPct val="90000"/>
              </a:lnSpc>
              <a:spcBef>
                <a:spcPts val="0"/>
              </a:spcBef>
              <a:spcAft>
                <a:spcPts val="0"/>
              </a:spcAft>
              <a:defRPr/>
            </a:lvl7pPr>
            <a:lvl8pPr marL="1371600" marR="0" indent="0" algn="l" rtl="0">
              <a:lnSpc>
                <a:spcPct val="90000"/>
              </a:lnSpc>
              <a:spcBef>
                <a:spcPts val="0"/>
              </a:spcBef>
              <a:spcAft>
                <a:spcPts val="0"/>
              </a:spcAft>
              <a:defRPr/>
            </a:lvl8pPr>
            <a:lvl9pPr marL="1828800" marR="0" indent="0" algn="l" rtl="0">
              <a:lnSpc>
                <a:spcPct val="90000"/>
              </a:lnSpc>
              <a:spcBef>
                <a:spcPts val="0"/>
              </a:spcBef>
              <a:spcAft>
                <a:spcPts val="0"/>
              </a:spcAft>
              <a:defRPr/>
            </a:lvl9pPr>
          </a:lstStyle>
          <a:p>
            <a:endParaRPr/>
          </a:p>
        </p:txBody>
      </p:sp>
      <p:sp>
        <p:nvSpPr>
          <p:cNvPr id="21" name="Shape 21"/>
          <p:cNvSpPr txBox="1">
            <a:spLocks noGrp="1"/>
          </p:cNvSpPr>
          <p:nvPr>
            <p:ph type="subTitle" idx="1"/>
          </p:nvPr>
        </p:nvSpPr>
        <p:spPr>
          <a:xfrm>
            <a:off x="3105950" y="2380000"/>
            <a:ext cx="5483013" cy="630371"/>
          </a:xfrm>
          <a:prstGeom prst="rect">
            <a:avLst/>
          </a:prstGeom>
          <a:noFill/>
          <a:ln>
            <a:noFill/>
          </a:ln>
        </p:spPr>
        <p:txBody>
          <a:bodyPr lIns="91425" tIns="91425" rIns="91425" bIns="91425" anchor="t" anchorCtr="0"/>
          <a:lstStyle>
            <a:lvl1pPr marL="0" marR="0" indent="0" algn="l" rtl="0">
              <a:lnSpc>
                <a:spcPct val="90000"/>
              </a:lnSpc>
              <a:spcBef>
                <a:spcPts val="0"/>
              </a:spcBef>
              <a:spcAft>
                <a:spcPts val="0"/>
              </a:spcAft>
              <a:buClr>
                <a:schemeClr val="accent2"/>
              </a:buClr>
              <a:buFont typeface="Arial"/>
              <a:buNone/>
              <a:defRPr/>
            </a:lvl1pPr>
            <a:lvl2pPr marL="457200" marR="0" indent="0" algn="ctr" rtl="0">
              <a:spcBef>
                <a:spcPts val="360"/>
              </a:spcBef>
              <a:spcAft>
                <a:spcPts val="0"/>
              </a:spcAft>
              <a:buClr>
                <a:schemeClr val="accent2"/>
              </a:buClr>
              <a:buFont typeface="Arial"/>
              <a:buNone/>
              <a:defRPr/>
            </a:lvl2pPr>
            <a:lvl3pPr marL="914400" marR="0" indent="0" algn="ctr" rtl="0">
              <a:spcBef>
                <a:spcPts val="360"/>
              </a:spcBef>
              <a:spcAft>
                <a:spcPts val="0"/>
              </a:spcAft>
              <a:buClr>
                <a:schemeClr val="accent2"/>
              </a:buClr>
              <a:buFont typeface="Arial"/>
              <a:buNone/>
              <a:defRPr/>
            </a:lvl3pPr>
            <a:lvl4pPr marL="1371600" marR="0" indent="0" algn="ctr" rtl="0">
              <a:spcBef>
                <a:spcPts val="360"/>
              </a:spcBef>
              <a:spcAft>
                <a:spcPts val="0"/>
              </a:spcAft>
              <a:buClr>
                <a:schemeClr val="accent2"/>
              </a:buClr>
              <a:buFont typeface="Arial"/>
              <a:buNone/>
              <a:defRPr/>
            </a:lvl4pPr>
            <a:lvl5pPr marL="1828800" marR="0" indent="0" algn="ctr" rtl="0">
              <a:spcBef>
                <a:spcPts val="360"/>
              </a:spcBef>
              <a:spcAft>
                <a:spcPts val="0"/>
              </a:spcAft>
              <a:buClr>
                <a:schemeClr val="accent2"/>
              </a:buClr>
              <a:buFont typeface="Arial"/>
              <a:buNone/>
              <a:defRPr/>
            </a:lvl5pPr>
            <a:lvl6pPr marL="2286000" marR="0" indent="0" algn="ctr" rtl="0">
              <a:spcBef>
                <a:spcPts val="400"/>
              </a:spcBef>
              <a:buClr>
                <a:srgbClr val="9B9B9B"/>
              </a:buClr>
              <a:buFont typeface="Arial"/>
              <a:buNone/>
              <a:defRPr/>
            </a:lvl6pPr>
            <a:lvl7pPr marL="2743200" marR="0" indent="0" algn="ctr" rtl="0">
              <a:spcBef>
                <a:spcPts val="400"/>
              </a:spcBef>
              <a:buClr>
                <a:srgbClr val="9B9B9B"/>
              </a:buClr>
              <a:buFont typeface="Arial"/>
              <a:buNone/>
              <a:defRPr/>
            </a:lvl7pPr>
            <a:lvl8pPr marL="3200400" marR="0" indent="0" algn="ctr" rtl="0">
              <a:spcBef>
                <a:spcPts val="400"/>
              </a:spcBef>
              <a:buClr>
                <a:srgbClr val="9B9B9B"/>
              </a:buClr>
              <a:buFont typeface="Arial"/>
              <a:buNone/>
              <a:defRPr/>
            </a:lvl8pPr>
            <a:lvl9pPr marL="3657600" marR="0" indent="0" algn="ctr" rtl="0">
              <a:spcBef>
                <a:spcPts val="400"/>
              </a:spcBef>
              <a:buClr>
                <a:srgbClr val="9B9B9B"/>
              </a:buClr>
              <a:buFont typeface="Arial"/>
              <a:buNone/>
              <a:defRPr/>
            </a:lvl9pPr>
          </a:lstStyle>
          <a:p>
            <a:endParaRPr/>
          </a:p>
        </p:txBody>
      </p:sp>
      <p:sp>
        <p:nvSpPr>
          <p:cNvPr id="22" name="Shape 22"/>
          <p:cNvSpPr txBox="1">
            <a:spLocks noGrp="1"/>
          </p:cNvSpPr>
          <p:nvPr>
            <p:ph type="body" idx="2"/>
          </p:nvPr>
        </p:nvSpPr>
        <p:spPr>
          <a:xfrm>
            <a:off x="3106741" y="4117971"/>
            <a:ext cx="5481637" cy="736599"/>
          </a:xfrm>
          <a:prstGeom prst="rect">
            <a:avLst/>
          </a:prstGeom>
          <a:noFill/>
          <a:ln>
            <a:noFill/>
          </a:ln>
        </p:spPr>
        <p:txBody>
          <a:bodyPr lIns="91425" tIns="91425" rIns="91425" bIns="91425" anchor="b" anchorCtr="0"/>
          <a:lstStyle>
            <a:lvl1pPr marL="0" indent="0" algn="l" rtl="0">
              <a:lnSpc>
                <a:spcPct val="92000"/>
              </a:lnSpc>
              <a:spcBef>
                <a:spcPts val="600"/>
              </a:spcBef>
              <a:buClr>
                <a:srgbClr val="5E5E5E"/>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3" name="Shape 23"/>
          <p:cNvSpPr txBox="1">
            <a:spLocks noGrp="1"/>
          </p:cNvSpPr>
          <p:nvPr>
            <p:ph type="body" idx="3"/>
          </p:nvPr>
        </p:nvSpPr>
        <p:spPr>
          <a:xfrm>
            <a:off x="304801" y="4117971"/>
            <a:ext cx="2209799" cy="736599"/>
          </a:xfrm>
          <a:prstGeom prst="rect">
            <a:avLst/>
          </a:prstGeom>
          <a:noFill/>
          <a:ln>
            <a:noFill/>
          </a:ln>
        </p:spPr>
        <p:txBody>
          <a:bodyPr lIns="91425" tIns="91425" rIns="91425" bIns="91425" anchor="b" anchorCtr="0"/>
          <a:lstStyle>
            <a:lvl1pPr marL="0" indent="0" algn="r" rtl="0">
              <a:lnSpc>
                <a:spcPct val="92000"/>
              </a:lnSpc>
              <a:spcBef>
                <a:spcPts val="600"/>
              </a:spcBef>
              <a:buClr>
                <a:srgbClr val="5E5E5E"/>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pic>
        <p:nvPicPr>
          <p:cNvPr id="24" name="Shape 24"/>
          <p:cNvPicPr preferRelativeResize="0"/>
          <p:nvPr/>
        </p:nvPicPr>
        <p:blipFill rotWithShape="1">
          <a:blip r:embed="rId2">
            <a:alphaModFix/>
          </a:blip>
          <a:srcRect/>
          <a:stretch/>
        </p:blipFill>
        <p:spPr>
          <a:xfrm>
            <a:off x="304804" y="2280208"/>
            <a:ext cx="2209799" cy="766184"/>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206500" y="0"/>
            <a:ext cx="7428153" cy="729674"/>
          </a:xfrm>
          <a:prstGeom prst="rect">
            <a:avLst/>
          </a:prstGeom>
          <a:noFill/>
          <a:ln>
            <a:noFill/>
          </a:ln>
        </p:spPr>
        <p:txBody>
          <a:bodyPr lIns="91425" tIns="91425" rIns="91425" bIns="91425" anchor="b" anchorCtr="0"/>
          <a:lstStyle>
            <a:lvl1pPr algn="l" rtl="0">
              <a:lnSpc>
                <a:spcPct val="90000"/>
              </a:lnSpc>
              <a:spcBef>
                <a:spcPts val="0"/>
              </a:spcBef>
              <a:spcAft>
                <a:spcPts val="0"/>
              </a:spcAft>
              <a:defRPr/>
            </a:lvl1pPr>
            <a:lvl2pPr algn="l" rtl="0">
              <a:lnSpc>
                <a:spcPct val="90000"/>
              </a:lnSpc>
              <a:spcBef>
                <a:spcPts val="0"/>
              </a:spcBef>
              <a:spcAft>
                <a:spcPts val="0"/>
              </a:spcAft>
              <a:defRPr/>
            </a:lvl2pPr>
            <a:lvl3pPr algn="l" rtl="0">
              <a:lnSpc>
                <a:spcPct val="90000"/>
              </a:lnSpc>
              <a:spcBef>
                <a:spcPts val="0"/>
              </a:spcBef>
              <a:spcAft>
                <a:spcPts val="0"/>
              </a:spcAft>
              <a:defRPr/>
            </a:lvl3pPr>
            <a:lvl4pPr algn="l" rtl="0">
              <a:lnSpc>
                <a:spcPct val="90000"/>
              </a:lnSpc>
              <a:spcBef>
                <a:spcPts val="0"/>
              </a:spcBef>
              <a:spcAft>
                <a:spcPts val="0"/>
              </a:spcAft>
              <a:defRPr/>
            </a:lvl4pPr>
            <a:lvl5pPr algn="l" rtl="0">
              <a:lnSpc>
                <a:spcPct val="90000"/>
              </a:lnSpc>
              <a:spcBef>
                <a:spcPts val="0"/>
              </a:spcBef>
              <a:spcAft>
                <a:spcPts val="0"/>
              </a:spcAft>
              <a:defRPr/>
            </a:lvl5pPr>
            <a:lvl6pPr marL="457200" algn="l" rtl="0">
              <a:lnSpc>
                <a:spcPct val="90000"/>
              </a:lnSpc>
              <a:spcBef>
                <a:spcPts val="0"/>
              </a:spcBef>
              <a:spcAft>
                <a:spcPts val="0"/>
              </a:spcAft>
              <a:defRPr/>
            </a:lvl6pPr>
            <a:lvl7pPr marL="914400" algn="l" rtl="0">
              <a:lnSpc>
                <a:spcPct val="90000"/>
              </a:lnSpc>
              <a:spcBef>
                <a:spcPts val="0"/>
              </a:spcBef>
              <a:spcAft>
                <a:spcPts val="0"/>
              </a:spcAft>
              <a:defRPr/>
            </a:lvl7pPr>
            <a:lvl8pPr marL="1371600" algn="l" rtl="0">
              <a:lnSpc>
                <a:spcPct val="90000"/>
              </a:lnSpc>
              <a:spcBef>
                <a:spcPts val="0"/>
              </a:spcBef>
              <a:spcAft>
                <a:spcPts val="0"/>
              </a:spcAft>
              <a:defRPr/>
            </a:lvl8pPr>
            <a:lvl9pPr marL="1828800" algn="l" rtl="0">
              <a:lnSpc>
                <a:spcPct val="90000"/>
              </a:lnSpc>
              <a:spcBef>
                <a:spcPts val="0"/>
              </a:spcBef>
              <a:spcAft>
                <a:spcPts val="0"/>
              </a:spcAft>
              <a:defRPr/>
            </a:lvl9pPr>
          </a:lstStyle>
          <a:p>
            <a:endParaRPr/>
          </a:p>
        </p:txBody>
      </p:sp>
      <p:sp>
        <p:nvSpPr>
          <p:cNvPr id="62" name="Shape 62"/>
          <p:cNvSpPr txBox="1">
            <a:spLocks noGrp="1"/>
          </p:cNvSpPr>
          <p:nvPr>
            <p:ph type="body" idx="1"/>
          </p:nvPr>
        </p:nvSpPr>
        <p:spPr>
          <a:xfrm>
            <a:off x="5053642" y="1001713"/>
            <a:ext cx="3582360" cy="35448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3" name="Shape 63"/>
          <p:cNvSpPr txBox="1">
            <a:spLocks noGrp="1"/>
          </p:cNvSpPr>
          <p:nvPr>
            <p:ph type="body" idx="2"/>
          </p:nvPr>
        </p:nvSpPr>
        <p:spPr>
          <a:xfrm>
            <a:off x="1206504" y="1001713"/>
            <a:ext cx="3582360" cy="35448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1_Two Content">
    <p:bg>
      <p:bgPr>
        <a:solidFill>
          <a:schemeClr val="accent2"/>
        </a:solidFill>
        <a:effectLst/>
      </p:bgPr>
    </p:bg>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206500" y="0"/>
            <a:ext cx="7428153" cy="729674"/>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6" name="Shape 66"/>
          <p:cNvSpPr txBox="1">
            <a:spLocks noGrp="1"/>
          </p:cNvSpPr>
          <p:nvPr>
            <p:ph type="body" idx="1"/>
          </p:nvPr>
        </p:nvSpPr>
        <p:spPr>
          <a:xfrm>
            <a:off x="5053253" y="1001713"/>
            <a:ext cx="3581399" cy="35448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7" name="Shape 67"/>
          <p:cNvSpPr txBox="1">
            <a:spLocks noGrp="1"/>
          </p:cNvSpPr>
          <p:nvPr>
            <p:ph type="body" idx="2"/>
          </p:nvPr>
        </p:nvSpPr>
        <p:spPr>
          <a:xfrm>
            <a:off x="1206500" y="1001713"/>
            <a:ext cx="3581399" cy="35448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Two Conten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206500" y="0"/>
            <a:ext cx="7428153" cy="729674"/>
          </a:xfrm>
          <a:prstGeom prst="rect">
            <a:avLst/>
          </a:prstGeom>
          <a:noFill/>
          <a:ln>
            <a:noFill/>
          </a:ln>
        </p:spPr>
        <p:txBody>
          <a:bodyPr lIns="91425" tIns="91425" rIns="91425" bIns="91425" anchor="b" anchorCtr="0"/>
          <a:lstStyle>
            <a:lvl1pPr algn="l" rtl="0">
              <a:lnSpc>
                <a:spcPct val="90000"/>
              </a:lnSpc>
              <a:spcBef>
                <a:spcPts val="0"/>
              </a:spcBef>
              <a:spcAft>
                <a:spcPts val="0"/>
              </a:spcAft>
              <a:defRPr/>
            </a:lvl1pPr>
            <a:lvl2pPr algn="l" rtl="0">
              <a:lnSpc>
                <a:spcPct val="90000"/>
              </a:lnSpc>
              <a:spcBef>
                <a:spcPts val="0"/>
              </a:spcBef>
              <a:spcAft>
                <a:spcPts val="0"/>
              </a:spcAft>
              <a:defRPr/>
            </a:lvl2pPr>
            <a:lvl3pPr algn="l" rtl="0">
              <a:lnSpc>
                <a:spcPct val="90000"/>
              </a:lnSpc>
              <a:spcBef>
                <a:spcPts val="0"/>
              </a:spcBef>
              <a:spcAft>
                <a:spcPts val="0"/>
              </a:spcAft>
              <a:defRPr/>
            </a:lvl3pPr>
            <a:lvl4pPr algn="l" rtl="0">
              <a:lnSpc>
                <a:spcPct val="90000"/>
              </a:lnSpc>
              <a:spcBef>
                <a:spcPts val="0"/>
              </a:spcBef>
              <a:spcAft>
                <a:spcPts val="0"/>
              </a:spcAft>
              <a:defRPr/>
            </a:lvl4pPr>
            <a:lvl5pPr algn="l" rtl="0">
              <a:lnSpc>
                <a:spcPct val="90000"/>
              </a:lnSpc>
              <a:spcBef>
                <a:spcPts val="0"/>
              </a:spcBef>
              <a:spcAft>
                <a:spcPts val="0"/>
              </a:spcAft>
              <a:defRPr/>
            </a:lvl5pPr>
            <a:lvl6pPr marL="457200" algn="l" rtl="0">
              <a:lnSpc>
                <a:spcPct val="90000"/>
              </a:lnSpc>
              <a:spcBef>
                <a:spcPts val="0"/>
              </a:spcBef>
              <a:spcAft>
                <a:spcPts val="0"/>
              </a:spcAft>
              <a:defRPr/>
            </a:lvl6pPr>
            <a:lvl7pPr marL="914400" algn="l" rtl="0">
              <a:lnSpc>
                <a:spcPct val="90000"/>
              </a:lnSpc>
              <a:spcBef>
                <a:spcPts val="0"/>
              </a:spcBef>
              <a:spcAft>
                <a:spcPts val="0"/>
              </a:spcAft>
              <a:defRPr/>
            </a:lvl7pPr>
            <a:lvl8pPr marL="1371600" algn="l" rtl="0">
              <a:lnSpc>
                <a:spcPct val="90000"/>
              </a:lnSpc>
              <a:spcBef>
                <a:spcPts val="0"/>
              </a:spcBef>
              <a:spcAft>
                <a:spcPts val="0"/>
              </a:spcAft>
              <a:defRPr/>
            </a:lvl8pPr>
            <a:lvl9pPr marL="1828800" algn="l" rtl="0">
              <a:lnSpc>
                <a:spcPct val="90000"/>
              </a:lnSpc>
              <a:spcBef>
                <a:spcPts val="0"/>
              </a:spcBef>
              <a:spcAft>
                <a:spcPts val="0"/>
              </a:spcAft>
              <a:defRPr/>
            </a:lvl9pPr>
          </a:lstStyle>
          <a:p>
            <a:endParaRPr/>
          </a:p>
        </p:txBody>
      </p:sp>
      <p:sp>
        <p:nvSpPr>
          <p:cNvPr id="70" name="Shape 70"/>
          <p:cNvSpPr txBox="1">
            <a:spLocks noGrp="1"/>
          </p:cNvSpPr>
          <p:nvPr>
            <p:ph type="body" idx="1"/>
          </p:nvPr>
        </p:nvSpPr>
        <p:spPr>
          <a:xfrm>
            <a:off x="3718214" y="1009651"/>
            <a:ext cx="2406313" cy="3544886"/>
          </a:xfrm>
          <a:prstGeom prst="rect">
            <a:avLst/>
          </a:prstGeom>
          <a:noFill/>
          <a:ln>
            <a:noFill/>
          </a:ln>
        </p:spPr>
        <p:txBody>
          <a:bodyPr lIns="91425" tIns="91425" rIns="91425" bIns="91425" anchor="t" anchorCtr="0"/>
          <a:lstStyle>
            <a:lvl1pPr marL="0" indent="0" rtl="0">
              <a:lnSpc>
                <a:spcPct val="90000"/>
              </a:lnSpc>
              <a:spcBef>
                <a:spcPts val="1000"/>
              </a:spcBef>
              <a:buClr>
                <a:schemeClr val="accent2"/>
              </a:buClr>
              <a:buFont typeface="Helvetica Neue"/>
              <a:buNone/>
              <a:defRPr/>
            </a:lvl1pPr>
            <a:lvl2pPr marL="0" indent="0" rtl="0">
              <a:lnSpc>
                <a:spcPct val="104000"/>
              </a:lnSpc>
              <a:spcBef>
                <a:spcPts val="1000"/>
              </a:spcBef>
              <a:buFont typeface="Helvetica Neue"/>
              <a:buNone/>
              <a:defRPr/>
            </a:lvl2pPr>
            <a:lvl3pPr marL="169863" indent="-169863" rtl="0">
              <a:lnSpc>
                <a:spcPct val="104000"/>
              </a:lnSpc>
              <a:spcBef>
                <a:spcPts val="100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1" name="Shape 71"/>
          <p:cNvSpPr txBox="1">
            <a:spLocks noGrp="1"/>
          </p:cNvSpPr>
          <p:nvPr>
            <p:ph type="body" idx="2"/>
          </p:nvPr>
        </p:nvSpPr>
        <p:spPr>
          <a:xfrm>
            <a:off x="1206500" y="1009651"/>
            <a:ext cx="2406313" cy="3544886"/>
          </a:xfrm>
          <a:prstGeom prst="rect">
            <a:avLst/>
          </a:prstGeom>
          <a:noFill/>
          <a:ln>
            <a:noFill/>
          </a:ln>
        </p:spPr>
        <p:txBody>
          <a:bodyPr lIns="91425" tIns="91425" rIns="91425" bIns="91425" anchor="t" anchorCtr="0"/>
          <a:lstStyle>
            <a:lvl1pPr marL="0" indent="0" rtl="0">
              <a:lnSpc>
                <a:spcPct val="90000"/>
              </a:lnSpc>
              <a:spcBef>
                <a:spcPts val="1000"/>
              </a:spcBef>
              <a:buClr>
                <a:schemeClr val="accent2"/>
              </a:buClr>
              <a:buFont typeface="Helvetica Neue"/>
              <a:buNone/>
              <a:defRPr/>
            </a:lvl1pPr>
            <a:lvl2pPr marL="0" indent="0" rtl="0">
              <a:lnSpc>
                <a:spcPct val="104000"/>
              </a:lnSpc>
              <a:spcBef>
                <a:spcPts val="1000"/>
              </a:spcBef>
              <a:buFont typeface="Helvetica Neue"/>
              <a:buNone/>
              <a:defRPr/>
            </a:lvl2pPr>
            <a:lvl3pPr marL="169863" indent="-169863" rtl="0">
              <a:lnSpc>
                <a:spcPct val="104000"/>
              </a:lnSpc>
              <a:spcBef>
                <a:spcPts val="100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2" name="Shape 72"/>
          <p:cNvSpPr txBox="1">
            <a:spLocks noGrp="1"/>
          </p:cNvSpPr>
          <p:nvPr>
            <p:ph type="body" idx="3"/>
          </p:nvPr>
        </p:nvSpPr>
        <p:spPr>
          <a:xfrm>
            <a:off x="6229928" y="1009651"/>
            <a:ext cx="2406313" cy="3544886"/>
          </a:xfrm>
          <a:prstGeom prst="rect">
            <a:avLst/>
          </a:prstGeom>
          <a:noFill/>
          <a:ln>
            <a:noFill/>
          </a:ln>
        </p:spPr>
        <p:txBody>
          <a:bodyPr lIns="91425" tIns="91425" rIns="91425" bIns="91425" anchor="t" anchorCtr="0"/>
          <a:lstStyle>
            <a:lvl1pPr marL="0" indent="0" rtl="0">
              <a:lnSpc>
                <a:spcPct val="90000"/>
              </a:lnSpc>
              <a:spcBef>
                <a:spcPts val="1000"/>
              </a:spcBef>
              <a:buClr>
                <a:schemeClr val="accent2"/>
              </a:buClr>
              <a:buFont typeface="Helvetica Neue"/>
              <a:buNone/>
              <a:defRPr/>
            </a:lvl1pPr>
            <a:lvl2pPr marL="0" indent="0" rtl="0">
              <a:lnSpc>
                <a:spcPct val="104000"/>
              </a:lnSpc>
              <a:spcBef>
                <a:spcPts val="1000"/>
              </a:spcBef>
              <a:buFont typeface="Helvetica Neue"/>
              <a:buNone/>
              <a:defRPr/>
            </a:lvl2pPr>
            <a:lvl3pPr marL="169863" indent="-169863" rtl="0">
              <a:lnSpc>
                <a:spcPct val="104000"/>
              </a:lnSpc>
              <a:spcBef>
                <a:spcPts val="100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3_Two Content">
    <p:bg>
      <p:bgPr>
        <a:solidFill>
          <a:schemeClr val="accent2"/>
        </a:solidFill>
        <a:effectLst/>
      </p:bgPr>
    </p:bg>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1206500" y="0"/>
            <a:ext cx="7428153" cy="729674"/>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5" name="Shape 75"/>
          <p:cNvSpPr txBox="1">
            <a:spLocks noGrp="1"/>
          </p:cNvSpPr>
          <p:nvPr>
            <p:ph type="body" idx="1"/>
          </p:nvPr>
        </p:nvSpPr>
        <p:spPr>
          <a:xfrm>
            <a:off x="3718214" y="1001713"/>
            <a:ext cx="2406313" cy="3544886"/>
          </a:xfrm>
          <a:prstGeom prst="rect">
            <a:avLst/>
          </a:prstGeom>
          <a:noFill/>
          <a:ln>
            <a:noFill/>
          </a:ln>
        </p:spPr>
        <p:txBody>
          <a:bodyPr lIns="91425" tIns="91425" rIns="91425" bIns="91425" anchor="t" anchorCtr="0"/>
          <a:lstStyle>
            <a:lvl1pPr marL="0" indent="0" rtl="0">
              <a:lnSpc>
                <a:spcPct val="90000"/>
              </a:lnSpc>
              <a:spcBef>
                <a:spcPts val="1000"/>
              </a:spcBef>
              <a:buClr>
                <a:srgbClr val="FFFFFF"/>
              </a:buClr>
              <a:buFont typeface="Helvetica Neue"/>
              <a:buNone/>
              <a:defRPr/>
            </a:lvl1pPr>
            <a:lvl2pPr marL="0" indent="0" rtl="0">
              <a:lnSpc>
                <a:spcPct val="104000"/>
              </a:lnSpc>
              <a:spcBef>
                <a:spcPts val="1000"/>
              </a:spcBef>
              <a:buClr>
                <a:srgbClr val="FFFFFF"/>
              </a:buClr>
              <a:buFont typeface="Helvetica Neue"/>
              <a:buNone/>
              <a:defRPr/>
            </a:lvl2pPr>
            <a:lvl3pPr marL="169863" indent="-169863" rtl="0">
              <a:lnSpc>
                <a:spcPct val="104000"/>
              </a:lnSpc>
              <a:spcBef>
                <a:spcPts val="100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6" name="Shape 76"/>
          <p:cNvSpPr txBox="1">
            <a:spLocks noGrp="1"/>
          </p:cNvSpPr>
          <p:nvPr>
            <p:ph type="body" idx="2"/>
          </p:nvPr>
        </p:nvSpPr>
        <p:spPr>
          <a:xfrm>
            <a:off x="1206500" y="1001713"/>
            <a:ext cx="2406313" cy="3544886"/>
          </a:xfrm>
          <a:prstGeom prst="rect">
            <a:avLst/>
          </a:prstGeom>
          <a:noFill/>
          <a:ln>
            <a:noFill/>
          </a:ln>
        </p:spPr>
        <p:txBody>
          <a:bodyPr lIns="91425" tIns="91425" rIns="91425" bIns="91425" anchor="t" anchorCtr="0"/>
          <a:lstStyle>
            <a:lvl1pPr marL="0" indent="0" rtl="0">
              <a:lnSpc>
                <a:spcPct val="90000"/>
              </a:lnSpc>
              <a:spcBef>
                <a:spcPts val="1000"/>
              </a:spcBef>
              <a:buClr>
                <a:srgbClr val="FFFFFF"/>
              </a:buClr>
              <a:buFont typeface="Helvetica Neue"/>
              <a:buNone/>
              <a:defRPr/>
            </a:lvl1pPr>
            <a:lvl2pPr marL="0" indent="0" rtl="0">
              <a:lnSpc>
                <a:spcPct val="104000"/>
              </a:lnSpc>
              <a:spcBef>
                <a:spcPts val="1000"/>
              </a:spcBef>
              <a:buClr>
                <a:srgbClr val="FFFFFF"/>
              </a:buClr>
              <a:buFont typeface="Helvetica Neue"/>
              <a:buNone/>
              <a:defRPr/>
            </a:lvl2pPr>
            <a:lvl3pPr marL="169863" indent="-169863" rtl="0">
              <a:lnSpc>
                <a:spcPct val="104000"/>
              </a:lnSpc>
              <a:spcBef>
                <a:spcPts val="100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7" name="Shape 77"/>
          <p:cNvSpPr txBox="1">
            <a:spLocks noGrp="1"/>
          </p:cNvSpPr>
          <p:nvPr>
            <p:ph type="body" idx="3"/>
          </p:nvPr>
        </p:nvSpPr>
        <p:spPr>
          <a:xfrm>
            <a:off x="6229928" y="1001713"/>
            <a:ext cx="2406313" cy="3544886"/>
          </a:xfrm>
          <a:prstGeom prst="rect">
            <a:avLst/>
          </a:prstGeom>
          <a:noFill/>
          <a:ln>
            <a:noFill/>
          </a:ln>
        </p:spPr>
        <p:txBody>
          <a:bodyPr lIns="91425" tIns="91425" rIns="91425" bIns="91425" anchor="t" anchorCtr="0"/>
          <a:lstStyle>
            <a:lvl1pPr marL="0" indent="0" rtl="0">
              <a:lnSpc>
                <a:spcPct val="90000"/>
              </a:lnSpc>
              <a:spcBef>
                <a:spcPts val="1000"/>
              </a:spcBef>
              <a:buClr>
                <a:srgbClr val="FFFFFF"/>
              </a:buClr>
              <a:buFont typeface="Helvetica Neue"/>
              <a:buNone/>
              <a:defRPr/>
            </a:lvl1pPr>
            <a:lvl2pPr marL="0" indent="0" rtl="0">
              <a:lnSpc>
                <a:spcPct val="104000"/>
              </a:lnSpc>
              <a:spcBef>
                <a:spcPts val="1000"/>
              </a:spcBef>
              <a:buClr>
                <a:srgbClr val="FFFFFF"/>
              </a:buClr>
              <a:buFont typeface="Helvetica Neue"/>
              <a:buNone/>
              <a:defRPr/>
            </a:lvl2pPr>
            <a:lvl3pPr marL="169863" indent="-169863" rtl="0">
              <a:lnSpc>
                <a:spcPct val="104000"/>
              </a:lnSpc>
              <a:spcBef>
                <a:spcPts val="100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1214437" y="0"/>
            <a:ext cx="7427912" cy="729854"/>
          </a:xfrm>
          <a:prstGeom prst="rect">
            <a:avLst/>
          </a:prstGeom>
          <a:noFill/>
          <a:ln>
            <a:noFill/>
          </a:ln>
        </p:spPr>
        <p:txBody>
          <a:bodyPr lIns="91425" tIns="91425" rIns="91425" bIns="91425" anchor="b" anchorCtr="0"/>
          <a:lstStyle>
            <a:lvl1pPr algn="l" rtl="0">
              <a:lnSpc>
                <a:spcPct val="90000"/>
              </a:lnSpc>
              <a:spcBef>
                <a:spcPts val="0"/>
              </a:spcBef>
              <a:spcAft>
                <a:spcPts val="0"/>
              </a:spcAft>
              <a:defRPr/>
            </a:lvl1pPr>
            <a:lvl2pPr algn="l" rtl="0">
              <a:lnSpc>
                <a:spcPct val="90000"/>
              </a:lnSpc>
              <a:spcBef>
                <a:spcPts val="0"/>
              </a:spcBef>
              <a:spcAft>
                <a:spcPts val="0"/>
              </a:spcAft>
              <a:defRPr/>
            </a:lvl2pPr>
            <a:lvl3pPr algn="l" rtl="0">
              <a:lnSpc>
                <a:spcPct val="90000"/>
              </a:lnSpc>
              <a:spcBef>
                <a:spcPts val="0"/>
              </a:spcBef>
              <a:spcAft>
                <a:spcPts val="0"/>
              </a:spcAft>
              <a:defRPr/>
            </a:lvl3pPr>
            <a:lvl4pPr algn="l" rtl="0">
              <a:lnSpc>
                <a:spcPct val="90000"/>
              </a:lnSpc>
              <a:spcBef>
                <a:spcPts val="0"/>
              </a:spcBef>
              <a:spcAft>
                <a:spcPts val="0"/>
              </a:spcAft>
              <a:defRPr/>
            </a:lvl4pPr>
            <a:lvl5pPr algn="l" rtl="0">
              <a:lnSpc>
                <a:spcPct val="90000"/>
              </a:lnSpc>
              <a:spcBef>
                <a:spcPts val="0"/>
              </a:spcBef>
              <a:spcAft>
                <a:spcPts val="0"/>
              </a:spcAft>
              <a:defRPr/>
            </a:lvl5pPr>
            <a:lvl6pPr marL="457200" algn="l" rtl="0">
              <a:lnSpc>
                <a:spcPct val="90000"/>
              </a:lnSpc>
              <a:spcBef>
                <a:spcPts val="0"/>
              </a:spcBef>
              <a:spcAft>
                <a:spcPts val="0"/>
              </a:spcAft>
              <a:defRPr/>
            </a:lvl6pPr>
            <a:lvl7pPr marL="914400" algn="l" rtl="0">
              <a:lnSpc>
                <a:spcPct val="90000"/>
              </a:lnSpc>
              <a:spcBef>
                <a:spcPts val="0"/>
              </a:spcBef>
              <a:spcAft>
                <a:spcPts val="0"/>
              </a:spcAft>
              <a:defRPr/>
            </a:lvl7pPr>
            <a:lvl8pPr marL="1371600" algn="l" rtl="0">
              <a:lnSpc>
                <a:spcPct val="90000"/>
              </a:lnSpc>
              <a:spcBef>
                <a:spcPts val="0"/>
              </a:spcBef>
              <a:spcAft>
                <a:spcPts val="0"/>
              </a:spcAft>
              <a:defRPr/>
            </a:lvl8pPr>
            <a:lvl9pPr marL="1828800" algn="l" rtl="0">
              <a:lnSpc>
                <a:spcPct val="90000"/>
              </a:lnSpc>
              <a:spcBef>
                <a:spcPts val="0"/>
              </a:spcBef>
              <a:spcAft>
                <a:spcPts val="0"/>
              </a:spcAft>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3_Title Only">
    <p:bg>
      <p:bgPr>
        <a:solidFill>
          <a:schemeClr val="accent2"/>
        </a:solidFill>
        <a:effectLst/>
      </p:bgPr>
    </p:bg>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1214437" y="0"/>
            <a:ext cx="7427912" cy="729854"/>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2"/>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1_Title Only">
    <p:bg>
      <p:bgPr>
        <a:solidFill>
          <a:schemeClr val="accent2"/>
        </a:solidFill>
        <a:effectLst/>
      </p:bgPr>
    </p:bg>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1214437" y="0"/>
            <a:ext cx="7427912" cy="729854"/>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5" name="Shape 85"/>
          <p:cNvSpPr>
            <a:spLocks noGrp="1"/>
          </p:cNvSpPr>
          <p:nvPr>
            <p:ph type="pic" idx="2"/>
          </p:nvPr>
        </p:nvSpPr>
        <p:spPr>
          <a:xfrm>
            <a:off x="1189041" y="1056323"/>
            <a:ext cx="1781175" cy="768095"/>
          </a:xfrm>
          <a:prstGeom prst="rect">
            <a:avLst/>
          </a:prstGeom>
          <a:solidFill>
            <a:schemeClr val="lt1"/>
          </a:solidFill>
          <a:ln w="9525" cap="flat">
            <a:solidFill>
              <a:schemeClr val="dk2"/>
            </a:solidFill>
            <a:prstDash val="solid"/>
            <a:round/>
            <a:headEnd type="none" w="med" len="med"/>
            <a:tailEnd type="none" w="med" len="med"/>
          </a:ln>
        </p:spPr>
      </p:sp>
      <p:sp>
        <p:nvSpPr>
          <p:cNvPr id="86" name="Shape 86"/>
          <p:cNvSpPr>
            <a:spLocks noGrp="1"/>
          </p:cNvSpPr>
          <p:nvPr>
            <p:ph type="pic" idx="3"/>
          </p:nvPr>
        </p:nvSpPr>
        <p:spPr>
          <a:xfrm>
            <a:off x="3085575" y="1056323"/>
            <a:ext cx="1781175" cy="768095"/>
          </a:xfrm>
          <a:prstGeom prst="rect">
            <a:avLst/>
          </a:prstGeom>
          <a:solidFill>
            <a:schemeClr val="lt1"/>
          </a:solidFill>
          <a:ln w="9525" cap="flat">
            <a:solidFill>
              <a:schemeClr val="dk2"/>
            </a:solidFill>
            <a:prstDash val="solid"/>
            <a:round/>
            <a:headEnd type="none" w="med" len="med"/>
            <a:tailEnd type="none" w="med" len="med"/>
          </a:ln>
        </p:spPr>
      </p:sp>
      <p:sp>
        <p:nvSpPr>
          <p:cNvPr id="87" name="Shape 87"/>
          <p:cNvSpPr>
            <a:spLocks noGrp="1"/>
          </p:cNvSpPr>
          <p:nvPr>
            <p:ph type="pic" idx="4"/>
          </p:nvPr>
        </p:nvSpPr>
        <p:spPr>
          <a:xfrm>
            <a:off x="4982105" y="1056323"/>
            <a:ext cx="1781175" cy="768095"/>
          </a:xfrm>
          <a:prstGeom prst="rect">
            <a:avLst/>
          </a:prstGeom>
          <a:solidFill>
            <a:schemeClr val="lt1"/>
          </a:solidFill>
          <a:ln w="9525" cap="flat">
            <a:solidFill>
              <a:schemeClr val="dk2"/>
            </a:solidFill>
            <a:prstDash val="solid"/>
            <a:round/>
            <a:headEnd type="none" w="med" len="med"/>
            <a:tailEnd type="none" w="med" len="med"/>
          </a:ln>
        </p:spPr>
      </p:sp>
      <p:sp>
        <p:nvSpPr>
          <p:cNvPr id="88" name="Shape 88"/>
          <p:cNvSpPr>
            <a:spLocks noGrp="1"/>
          </p:cNvSpPr>
          <p:nvPr>
            <p:ph type="pic" idx="5"/>
          </p:nvPr>
        </p:nvSpPr>
        <p:spPr>
          <a:xfrm>
            <a:off x="6878642" y="1056323"/>
            <a:ext cx="1781175" cy="768095"/>
          </a:xfrm>
          <a:prstGeom prst="rect">
            <a:avLst/>
          </a:prstGeom>
          <a:solidFill>
            <a:schemeClr val="lt1"/>
          </a:solidFill>
          <a:ln w="9525" cap="flat">
            <a:solidFill>
              <a:schemeClr val="dk2"/>
            </a:solidFill>
            <a:prstDash val="solid"/>
            <a:round/>
            <a:headEnd type="none" w="med" len="med"/>
            <a:tailEnd type="none" w="med" len="med"/>
          </a:ln>
        </p:spPr>
      </p:sp>
      <p:sp>
        <p:nvSpPr>
          <p:cNvPr id="89" name="Shape 89"/>
          <p:cNvSpPr txBox="1">
            <a:spLocks noGrp="1"/>
          </p:cNvSpPr>
          <p:nvPr>
            <p:ph type="body" idx="1"/>
          </p:nvPr>
        </p:nvSpPr>
        <p:spPr>
          <a:xfrm>
            <a:off x="1189041" y="2030975"/>
            <a:ext cx="1781175" cy="2204085"/>
          </a:xfrm>
          <a:prstGeom prst="rect">
            <a:avLst/>
          </a:prstGeom>
          <a:noFill/>
          <a:ln>
            <a:noFill/>
          </a:ln>
        </p:spPr>
        <p:txBody>
          <a:bodyPr lIns="91425" tIns="91425" rIns="91425" bIns="91425" anchor="t" anchorCtr="0"/>
          <a:lstStyle>
            <a:lvl1pPr marL="0" indent="0" rtl="0">
              <a:lnSpc>
                <a:spcPct val="89000"/>
              </a:lnSpc>
              <a:spcBef>
                <a:spcPts val="600"/>
              </a:spcBef>
              <a:buClr>
                <a:schemeClr val="lt1"/>
              </a:buClr>
              <a:buFont typeface="Helvetica Neue"/>
              <a:buNone/>
              <a:defRPr/>
            </a:lvl1pPr>
            <a:lvl2pPr marL="0" indent="0" rtl="0">
              <a:lnSpc>
                <a:spcPct val="89000"/>
              </a:lnSpc>
              <a:spcBef>
                <a:spcPts val="600"/>
              </a:spcBef>
              <a:buClr>
                <a:schemeClr val="lt1"/>
              </a:buClr>
              <a:buFont typeface="Arial"/>
              <a:buNone/>
              <a:defRPr/>
            </a:lvl2pPr>
            <a:lvl3pPr marL="174625" indent="-174625" rtl="0">
              <a:lnSpc>
                <a:spcPct val="89000"/>
              </a:lnSpc>
              <a:spcBef>
                <a:spcPts val="60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0" name="Shape 90"/>
          <p:cNvSpPr txBox="1">
            <a:spLocks noGrp="1"/>
          </p:cNvSpPr>
          <p:nvPr>
            <p:ph type="body" idx="6"/>
          </p:nvPr>
        </p:nvSpPr>
        <p:spPr>
          <a:xfrm>
            <a:off x="3085575" y="2030975"/>
            <a:ext cx="1781175" cy="2204085"/>
          </a:xfrm>
          <a:prstGeom prst="rect">
            <a:avLst/>
          </a:prstGeom>
          <a:noFill/>
          <a:ln>
            <a:noFill/>
          </a:ln>
        </p:spPr>
        <p:txBody>
          <a:bodyPr lIns="91425" tIns="91425" rIns="91425" bIns="91425" anchor="t" anchorCtr="0"/>
          <a:lstStyle>
            <a:lvl1pPr marL="0" indent="0" rtl="0">
              <a:lnSpc>
                <a:spcPct val="89000"/>
              </a:lnSpc>
              <a:spcBef>
                <a:spcPts val="600"/>
              </a:spcBef>
              <a:buClr>
                <a:schemeClr val="lt1"/>
              </a:buClr>
              <a:buFont typeface="Helvetica Neue"/>
              <a:buNone/>
              <a:defRPr/>
            </a:lvl1pPr>
            <a:lvl2pPr marL="0" indent="0" rtl="0">
              <a:lnSpc>
                <a:spcPct val="89000"/>
              </a:lnSpc>
              <a:spcBef>
                <a:spcPts val="600"/>
              </a:spcBef>
              <a:buClr>
                <a:schemeClr val="lt1"/>
              </a:buClr>
              <a:buFont typeface="Arial"/>
              <a:buNone/>
              <a:defRPr/>
            </a:lvl2pPr>
            <a:lvl3pPr marL="174625" indent="-174625" rtl="0">
              <a:lnSpc>
                <a:spcPct val="89000"/>
              </a:lnSpc>
              <a:spcBef>
                <a:spcPts val="60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1" name="Shape 91"/>
          <p:cNvSpPr txBox="1">
            <a:spLocks noGrp="1"/>
          </p:cNvSpPr>
          <p:nvPr>
            <p:ph type="body" idx="7"/>
          </p:nvPr>
        </p:nvSpPr>
        <p:spPr>
          <a:xfrm>
            <a:off x="4982105" y="2030975"/>
            <a:ext cx="1781175" cy="2204085"/>
          </a:xfrm>
          <a:prstGeom prst="rect">
            <a:avLst/>
          </a:prstGeom>
          <a:noFill/>
          <a:ln>
            <a:noFill/>
          </a:ln>
        </p:spPr>
        <p:txBody>
          <a:bodyPr lIns="91425" tIns="91425" rIns="91425" bIns="91425" anchor="t" anchorCtr="0"/>
          <a:lstStyle>
            <a:lvl1pPr marL="0" indent="0" rtl="0">
              <a:lnSpc>
                <a:spcPct val="89000"/>
              </a:lnSpc>
              <a:spcBef>
                <a:spcPts val="600"/>
              </a:spcBef>
              <a:buClr>
                <a:schemeClr val="lt1"/>
              </a:buClr>
              <a:buFont typeface="Helvetica Neue"/>
              <a:buNone/>
              <a:defRPr/>
            </a:lvl1pPr>
            <a:lvl2pPr marL="0" indent="0" rtl="0">
              <a:lnSpc>
                <a:spcPct val="89000"/>
              </a:lnSpc>
              <a:spcBef>
                <a:spcPts val="600"/>
              </a:spcBef>
              <a:buClr>
                <a:schemeClr val="lt1"/>
              </a:buClr>
              <a:buFont typeface="Arial"/>
              <a:buNone/>
              <a:defRPr/>
            </a:lvl2pPr>
            <a:lvl3pPr marL="174625" indent="-174625" rtl="0">
              <a:lnSpc>
                <a:spcPct val="89000"/>
              </a:lnSpc>
              <a:spcBef>
                <a:spcPts val="60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2" name="Shape 92"/>
          <p:cNvSpPr txBox="1">
            <a:spLocks noGrp="1"/>
          </p:cNvSpPr>
          <p:nvPr>
            <p:ph type="body" idx="8"/>
          </p:nvPr>
        </p:nvSpPr>
        <p:spPr>
          <a:xfrm>
            <a:off x="6878642" y="2030975"/>
            <a:ext cx="1781175" cy="2204085"/>
          </a:xfrm>
          <a:prstGeom prst="rect">
            <a:avLst/>
          </a:prstGeom>
          <a:noFill/>
          <a:ln>
            <a:noFill/>
          </a:ln>
        </p:spPr>
        <p:txBody>
          <a:bodyPr lIns="91425" tIns="91425" rIns="91425" bIns="91425" anchor="t" anchorCtr="0"/>
          <a:lstStyle>
            <a:lvl1pPr marL="0" indent="0" rtl="0">
              <a:lnSpc>
                <a:spcPct val="89000"/>
              </a:lnSpc>
              <a:spcBef>
                <a:spcPts val="600"/>
              </a:spcBef>
              <a:buClr>
                <a:schemeClr val="lt1"/>
              </a:buClr>
              <a:buFont typeface="Helvetica Neue"/>
              <a:buNone/>
              <a:defRPr/>
            </a:lvl1pPr>
            <a:lvl2pPr marL="0" indent="0" rtl="0">
              <a:lnSpc>
                <a:spcPct val="89000"/>
              </a:lnSpc>
              <a:spcBef>
                <a:spcPts val="600"/>
              </a:spcBef>
              <a:buClr>
                <a:schemeClr val="lt1"/>
              </a:buClr>
              <a:buFont typeface="Arial"/>
              <a:buNone/>
              <a:defRPr/>
            </a:lvl2pPr>
            <a:lvl3pPr marL="174625" indent="-174625" rtl="0">
              <a:lnSpc>
                <a:spcPct val="89000"/>
              </a:lnSpc>
              <a:spcBef>
                <a:spcPts val="60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2_Title Only">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1214437" y="0"/>
            <a:ext cx="7427912" cy="729854"/>
          </a:xfrm>
          <a:prstGeom prst="rect">
            <a:avLst/>
          </a:prstGeom>
          <a:noFill/>
          <a:ln>
            <a:noFill/>
          </a:ln>
        </p:spPr>
        <p:txBody>
          <a:bodyPr lIns="91425" tIns="91425" rIns="91425" bIns="91425" anchor="b" anchorCtr="0"/>
          <a:lstStyle>
            <a:lvl1pPr algn="l" rtl="0">
              <a:lnSpc>
                <a:spcPct val="90000"/>
              </a:lnSpc>
              <a:spcBef>
                <a:spcPts val="0"/>
              </a:spcBef>
              <a:spcAft>
                <a:spcPts val="0"/>
              </a:spcAft>
              <a:defRPr/>
            </a:lvl1pPr>
            <a:lvl2pPr algn="l" rtl="0">
              <a:lnSpc>
                <a:spcPct val="90000"/>
              </a:lnSpc>
              <a:spcBef>
                <a:spcPts val="0"/>
              </a:spcBef>
              <a:spcAft>
                <a:spcPts val="0"/>
              </a:spcAft>
              <a:defRPr/>
            </a:lvl2pPr>
            <a:lvl3pPr algn="l" rtl="0">
              <a:lnSpc>
                <a:spcPct val="90000"/>
              </a:lnSpc>
              <a:spcBef>
                <a:spcPts val="0"/>
              </a:spcBef>
              <a:spcAft>
                <a:spcPts val="0"/>
              </a:spcAft>
              <a:defRPr/>
            </a:lvl3pPr>
            <a:lvl4pPr algn="l" rtl="0">
              <a:lnSpc>
                <a:spcPct val="90000"/>
              </a:lnSpc>
              <a:spcBef>
                <a:spcPts val="0"/>
              </a:spcBef>
              <a:spcAft>
                <a:spcPts val="0"/>
              </a:spcAft>
              <a:defRPr/>
            </a:lvl4pPr>
            <a:lvl5pPr algn="l" rtl="0">
              <a:lnSpc>
                <a:spcPct val="90000"/>
              </a:lnSpc>
              <a:spcBef>
                <a:spcPts val="0"/>
              </a:spcBef>
              <a:spcAft>
                <a:spcPts val="0"/>
              </a:spcAft>
              <a:defRPr/>
            </a:lvl5pPr>
            <a:lvl6pPr marL="457200" algn="l" rtl="0">
              <a:lnSpc>
                <a:spcPct val="90000"/>
              </a:lnSpc>
              <a:spcBef>
                <a:spcPts val="0"/>
              </a:spcBef>
              <a:spcAft>
                <a:spcPts val="0"/>
              </a:spcAft>
              <a:defRPr/>
            </a:lvl6pPr>
            <a:lvl7pPr marL="914400" algn="l" rtl="0">
              <a:lnSpc>
                <a:spcPct val="90000"/>
              </a:lnSpc>
              <a:spcBef>
                <a:spcPts val="0"/>
              </a:spcBef>
              <a:spcAft>
                <a:spcPts val="0"/>
              </a:spcAft>
              <a:defRPr/>
            </a:lvl7pPr>
            <a:lvl8pPr marL="1371600" algn="l" rtl="0">
              <a:lnSpc>
                <a:spcPct val="90000"/>
              </a:lnSpc>
              <a:spcBef>
                <a:spcPts val="0"/>
              </a:spcBef>
              <a:spcAft>
                <a:spcPts val="0"/>
              </a:spcAft>
              <a:defRPr/>
            </a:lvl8pPr>
            <a:lvl9pPr marL="1828800" algn="l" rtl="0">
              <a:lnSpc>
                <a:spcPct val="90000"/>
              </a:lnSpc>
              <a:spcBef>
                <a:spcPts val="0"/>
              </a:spcBef>
              <a:spcAft>
                <a:spcPts val="0"/>
              </a:spcAft>
              <a:defRPr/>
            </a:lvl9pPr>
          </a:lstStyle>
          <a:p>
            <a:endParaRPr/>
          </a:p>
        </p:txBody>
      </p:sp>
      <p:sp>
        <p:nvSpPr>
          <p:cNvPr id="95" name="Shape 95"/>
          <p:cNvSpPr>
            <a:spLocks noGrp="1"/>
          </p:cNvSpPr>
          <p:nvPr>
            <p:ph type="pic" idx="2"/>
          </p:nvPr>
        </p:nvSpPr>
        <p:spPr>
          <a:xfrm>
            <a:off x="1189041" y="1056323"/>
            <a:ext cx="1781175" cy="768095"/>
          </a:xfrm>
          <a:prstGeom prst="rect">
            <a:avLst/>
          </a:prstGeom>
          <a:solidFill>
            <a:schemeClr val="lt1"/>
          </a:solidFill>
          <a:ln w="9525" cap="flat">
            <a:solidFill>
              <a:schemeClr val="dk2"/>
            </a:solidFill>
            <a:prstDash val="solid"/>
            <a:round/>
            <a:headEnd type="none" w="med" len="med"/>
            <a:tailEnd type="none" w="med" len="med"/>
          </a:ln>
        </p:spPr>
      </p:sp>
      <p:sp>
        <p:nvSpPr>
          <p:cNvPr id="96" name="Shape 96"/>
          <p:cNvSpPr>
            <a:spLocks noGrp="1"/>
          </p:cNvSpPr>
          <p:nvPr>
            <p:ph type="pic" idx="3"/>
          </p:nvPr>
        </p:nvSpPr>
        <p:spPr>
          <a:xfrm>
            <a:off x="3085575" y="1056323"/>
            <a:ext cx="1781175" cy="768095"/>
          </a:xfrm>
          <a:prstGeom prst="rect">
            <a:avLst/>
          </a:prstGeom>
          <a:solidFill>
            <a:schemeClr val="lt1"/>
          </a:solidFill>
          <a:ln w="9525" cap="flat">
            <a:solidFill>
              <a:schemeClr val="dk2"/>
            </a:solidFill>
            <a:prstDash val="solid"/>
            <a:round/>
            <a:headEnd type="none" w="med" len="med"/>
            <a:tailEnd type="none" w="med" len="med"/>
          </a:ln>
        </p:spPr>
      </p:sp>
      <p:sp>
        <p:nvSpPr>
          <p:cNvPr id="97" name="Shape 97"/>
          <p:cNvSpPr>
            <a:spLocks noGrp="1"/>
          </p:cNvSpPr>
          <p:nvPr>
            <p:ph type="pic" idx="4"/>
          </p:nvPr>
        </p:nvSpPr>
        <p:spPr>
          <a:xfrm>
            <a:off x="4982105" y="1056323"/>
            <a:ext cx="1781175" cy="768095"/>
          </a:xfrm>
          <a:prstGeom prst="rect">
            <a:avLst/>
          </a:prstGeom>
          <a:solidFill>
            <a:schemeClr val="lt1"/>
          </a:solidFill>
          <a:ln w="9525" cap="flat">
            <a:solidFill>
              <a:schemeClr val="dk2"/>
            </a:solidFill>
            <a:prstDash val="solid"/>
            <a:round/>
            <a:headEnd type="none" w="med" len="med"/>
            <a:tailEnd type="none" w="med" len="med"/>
          </a:ln>
        </p:spPr>
      </p:sp>
      <p:sp>
        <p:nvSpPr>
          <p:cNvPr id="98" name="Shape 98"/>
          <p:cNvSpPr>
            <a:spLocks noGrp="1"/>
          </p:cNvSpPr>
          <p:nvPr>
            <p:ph type="pic" idx="5"/>
          </p:nvPr>
        </p:nvSpPr>
        <p:spPr>
          <a:xfrm>
            <a:off x="6878642" y="1056323"/>
            <a:ext cx="1781175" cy="768095"/>
          </a:xfrm>
          <a:prstGeom prst="rect">
            <a:avLst/>
          </a:prstGeom>
          <a:solidFill>
            <a:schemeClr val="lt1"/>
          </a:solidFill>
          <a:ln w="9525" cap="flat">
            <a:solidFill>
              <a:schemeClr val="dk2"/>
            </a:solidFill>
            <a:prstDash val="solid"/>
            <a:round/>
            <a:headEnd type="none" w="med" len="med"/>
            <a:tailEnd type="none" w="med" len="med"/>
          </a:ln>
        </p:spPr>
      </p:sp>
      <p:sp>
        <p:nvSpPr>
          <p:cNvPr id="99" name="Shape 99"/>
          <p:cNvSpPr txBox="1">
            <a:spLocks noGrp="1"/>
          </p:cNvSpPr>
          <p:nvPr>
            <p:ph type="body" idx="1"/>
          </p:nvPr>
        </p:nvSpPr>
        <p:spPr>
          <a:xfrm>
            <a:off x="1189041" y="2024315"/>
            <a:ext cx="1781175" cy="2204085"/>
          </a:xfrm>
          <a:prstGeom prst="rect">
            <a:avLst/>
          </a:prstGeom>
          <a:noFill/>
          <a:ln>
            <a:noFill/>
          </a:ln>
        </p:spPr>
        <p:txBody>
          <a:bodyPr lIns="91425" tIns="91425" rIns="91425" bIns="91425" anchor="t" anchorCtr="0"/>
          <a:lstStyle>
            <a:lvl1pPr marL="0" indent="0" rtl="0">
              <a:lnSpc>
                <a:spcPct val="89000"/>
              </a:lnSpc>
              <a:spcBef>
                <a:spcPts val="600"/>
              </a:spcBef>
              <a:buClr>
                <a:schemeClr val="accent1"/>
              </a:buClr>
              <a:buFont typeface="Helvetica Neue"/>
              <a:buNone/>
              <a:defRPr/>
            </a:lvl1pPr>
            <a:lvl2pPr marL="0" indent="0" rtl="0">
              <a:lnSpc>
                <a:spcPct val="89000"/>
              </a:lnSpc>
              <a:spcBef>
                <a:spcPts val="600"/>
              </a:spcBef>
              <a:buFont typeface="Arial"/>
              <a:buNone/>
              <a:defRPr/>
            </a:lvl2pPr>
            <a:lvl3pPr marL="174625" indent="-174625" rtl="0">
              <a:lnSpc>
                <a:spcPct val="89000"/>
              </a:lnSpc>
              <a:spcBef>
                <a:spcPts val="60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0" name="Shape 100"/>
          <p:cNvSpPr txBox="1">
            <a:spLocks noGrp="1"/>
          </p:cNvSpPr>
          <p:nvPr>
            <p:ph type="body" idx="6"/>
          </p:nvPr>
        </p:nvSpPr>
        <p:spPr>
          <a:xfrm>
            <a:off x="3085575" y="2024315"/>
            <a:ext cx="1781175" cy="2204085"/>
          </a:xfrm>
          <a:prstGeom prst="rect">
            <a:avLst/>
          </a:prstGeom>
          <a:noFill/>
          <a:ln>
            <a:noFill/>
          </a:ln>
        </p:spPr>
        <p:txBody>
          <a:bodyPr lIns="91425" tIns="91425" rIns="91425" bIns="91425" anchor="t" anchorCtr="0"/>
          <a:lstStyle>
            <a:lvl1pPr marL="0" indent="0" rtl="0">
              <a:lnSpc>
                <a:spcPct val="89000"/>
              </a:lnSpc>
              <a:spcBef>
                <a:spcPts val="600"/>
              </a:spcBef>
              <a:buClr>
                <a:schemeClr val="accent1"/>
              </a:buClr>
              <a:buFont typeface="Helvetica Neue"/>
              <a:buNone/>
              <a:defRPr/>
            </a:lvl1pPr>
            <a:lvl2pPr marL="0" indent="0" rtl="0">
              <a:lnSpc>
                <a:spcPct val="89000"/>
              </a:lnSpc>
              <a:spcBef>
                <a:spcPts val="600"/>
              </a:spcBef>
              <a:buFont typeface="Arial"/>
              <a:buNone/>
              <a:defRPr/>
            </a:lvl2pPr>
            <a:lvl3pPr marL="174625" indent="-174625" rtl="0">
              <a:lnSpc>
                <a:spcPct val="89000"/>
              </a:lnSpc>
              <a:spcBef>
                <a:spcPts val="60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1" name="Shape 101"/>
          <p:cNvSpPr txBox="1">
            <a:spLocks noGrp="1"/>
          </p:cNvSpPr>
          <p:nvPr>
            <p:ph type="body" idx="7"/>
          </p:nvPr>
        </p:nvSpPr>
        <p:spPr>
          <a:xfrm>
            <a:off x="4982105" y="2024315"/>
            <a:ext cx="1781175" cy="2204085"/>
          </a:xfrm>
          <a:prstGeom prst="rect">
            <a:avLst/>
          </a:prstGeom>
          <a:noFill/>
          <a:ln>
            <a:noFill/>
          </a:ln>
        </p:spPr>
        <p:txBody>
          <a:bodyPr lIns="91425" tIns="91425" rIns="91425" bIns="91425" anchor="t" anchorCtr="0"/>
          <a:lstStyle>
            <a:lvl1pPr marL="0" indent="0" rtl="0">
              <a:lnSpc>
                <a:spcPct val="89000"/>
              </a:lnSpc>
              <a:spcBef>
                <a:spcPts val="600"/>
              </a:spcBef>
              <a:buClr>
                <a:schemeClr val="accent1"/>
              </a:buClr>
              <a:buFont typeface="Helvetica Neue"/>
              <a:buNone/>
              <a:defRPr/>
            </a:lvl1pPr>
            <a:lvl2pPr marL="0" indent="0" rtl="0">
              <a:lnSpc>
                <a:spcPct val="89000"/>
              </a:lnSpc>
              <a:spcBef>
                <a:spcPts val="600"/>
              </a:spcBef>
              <a:buFont typeface="Arial"/>
              <a:buNone/>
              <a:defRPr/>
            </a:lvl2pPr>
            <a:lvl3pPr marL="174625" indent="-174625" rtl="0">
              <a:lnSpc>
                <a:spcPct val="89000"/>
              </a:lnSpc>
              <a:spcBef>
                <a:spcPts val="60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2" name="Shape 102"/>
          <p:cNvSpPr txBox="1">
            <a:spLocks noGrp="1"/>
          </p:cNvSpPr>
          <p:nvPr>
            <p:ph type="body" idx="8"/>
          </p:nvPr>
        </p:nvSpPr>
        <p:spPr>
          <a:xfrm>
            <a:off x="6878642" y="2024315"/>
            <a:ext cx="1781175" cy="2204085"/>
          </a:xfrm>
          <a:prstGeom prst="rect">
            <a:avLst/>
          </a:prstGeom>
          <a:noFill/>
          <a:ln>
            <a:noFill/>
          </a:ln>
        </p:spPr>
        <p:txBody>
          <a:bodyPr lIns="91425" tIns="91425" rIns="91425" bIns="91425" anchor="t" anchorCtr="0"/>
          <a:lstStyle>
            <a:lvl1pPr marL="0" indent="0" rtl="0">
              <a:lnSpc>
                <a:spcPct val="89000"/>
              </a:lnSpc>
              <a:spcBef>
                <a:spcPts val="600"/>
              </a:spcBef>
              <a:buClr>
                <a:schemeClr val="accent1"/>
              </a:buClr>
              <a:buFont typeface="Helvetica Neue"/>
              <a:buNone/>
              <a:defRPr/>
            </a:lvl1pPr>
            <a:lvl2pPr marL="0" indent="0" rtl="0">
              <a:lnSpc>
                <a:spcPct val="89000"/>
              </a:lnSpc>
              <a:spcBef>
                <a:spcPts val="600"/>
              </a:spcBef>
              <a:buFont typeface="Arial"/>
              <a:buNone/>
              <a:defRPr/>
            </a:lvl2pPr>
            <a:lvl3pPr marL="174625" indent="-174625" rtl="0">
              <a:lnSpc>
                <a:spcPct val="89000"/>
              </a:lnSpc>
              <a:spcBef>
                <a:spcPts val="60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1_Blank">
    <p:bg>
      <p:bgPr>
        <a:solidFill>
          <a:schemeClr val="accent2"/>
        </a:solidFill>
        <a:effectLst/>
      </p:bgPr>
    </p:bg>
    <p:spTree>
      <p:nvGrpSpPr>
        <p:cNvPr id="1" name="Shape 10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457200" y="205978"/>
            <a:ext cx="8229600" cy="85725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7" name="Shape 27"/>
          <p:cNvSpPr txBox="1">
            <a:spLocks noGrp="1"/>
          </p:cNvSpPr>
          <p:nvPr>
            <p:ph type="body" idx="1"/>
          </p:nvPr>
        </p:nvSpPr>
        <p:spPr>
          <a:xfrm>
            <a:off x="457200" y="1200150"/>
            <a:ext cx="8229600" cy="372567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sldNum" idx="12"/>
          </p:nvPr>
        </p:nvSpPr>
        <p:spPr>
          <a:xfrm>
            <a:off x="8556793" y="4749850"/>
            <a:ext cx="548699" cy="393524"/>
          </a:xfrm>
          <a:prstGeom prst="rect">
            <a:avLst/>
          </a:prstGeom>
          <a:noFill/>
          <a:ln w="19050" cap="flat">
            <a:solidFill>
              <a:srgbClr val="FFFFFF"/>
            </a:solidFill>
            <a:prstDash val="solid"/>
            <a:round/>
            <a:headEnd type="none" w="med" len="med"/>
            <a:tailEnd type="none" w="med" len="med"/>
          </a:ln>
        </p:spPr>
        <p:txBody>
          <a:bodyPr lIns="91425" tIns="91425" rIns="91425" bIns="91425" anchor="ctr" anchorCtr="0">
            <a:noAutofit/>
          </a:bodyPr>
          <a:lstStyle>
            <a:lvl1pPr marL="0" marR="0" indent="0" algn="ctr" rtl="0">
              <a:lnSpc>
                <a:spcPct val="100000"/>
              </a:lnSpc>
              <a:spcBef>
                <a:spcPts val="0"/>
              </a:spcBef>
              <a:spcAft>
                <a:spcPts val="0"/>
              </a:spcAft>
              <a:buNone/>
              <a:defRPr sz="1800" b="0" i="0" u="none" strike="noStrike" cap="none" baseline="0">
                <a:solidFill>
                  <a:srgbClr val="FFFFFF"/>
                </a:solidFill>
                <a:latin typeface="Calibri"/>
                <a:ea typeface="Calibri"/>
                <a:cs typeface="Calibri"/>
                <a:sym typeface="Calibri"/>
                <a:rtl val="0"/>
              </a:defRPr>
            </a:lvl1pPr>
          </a:lstStyle>
          <a:p>
            <a:pPr marL="0" lvl="0" indent="0">
              <a:spcBef>
                <a:spcPts val="0"/>
              </a:spcBef>
              <a:buClr>
                <a:srgbClr val="FFFFFF"/>
              </a:buClr>
              <a:buSzPct val="25000"/>
              <a:buFont typeface="Calibri"/>
              <a:buNone/>
            </a:pPr>
            <a:fld id="{00000000-1234-1234-1234-123412341234}" type="slidenum">
              <a:rPr lang="en"/>
              <a:t>‹#›</a:t>
            </a:fld>
            <a:endParaRPr lang="e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3_Blank">
    <p:spTree>
      <p:nvGrpSpPr>
        <p:cNvPr id="1" name="Shape 104"/>
        <p:cNvGrpSpPr/>
        <p:nvPr/>
      </p:nvGrpSpPr>
      <p:grpSpPr>
        <a:xfrm>
          <a:off x="0" y="0"/>
          <a:ext cx="0" cy="0"/>
          <a:chOff x="0" y="0"/>
          <a:chExt cx="0" cy="0"/>
        </a:xfrm>
      </p:grpSpPr>
      <p:sp>
        <p:nvSpPr>
          <p:cNvPr id="105" name="Shape 105"/>
          <p:cNvSpPr/>
          <p:nvPr/>
        </p:nvSpPr>
        <p:spPr>
          <a:xfrm>
            <a:off x="0" y="0"/>
            <a:ext cx="1371599" cy="1070371"/>
          </a:xfrm>
          <a:prstGeom prst="rect">
            <a:avLst/>
          </a:prstGeom>
          <a:solidFill>
            <a:schemeClr val="lt1"/>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Font typeface="Arial"/>
              <a:buNone/>
            </a:pPr>
            <a:endParaRPr sz="1400" b="0" i="0" u="none" strike="noStrike" cap="none" baseline="0">
              <a:solidFill>
                <a:schemeClr val="lt1"/>
              </a:solidFill>
              <a:latin typeface="Arial"/>
              <a:ea typeface="Arial"/>
              <a:cs typeface="Arial"/>
              <a:sym typeface="Arial"/>
              <a:rtl val="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2_Blank">
    <p:bg>
      <p:bgPr>
        <a:solidFill>
          <a:schemeClr val="accent2"/>
        </a:solidFill>
        <a:effectLst/>
      </p:bgPr>
    </p:bg>
    <p:spTree>
      <p:nvGrpSpPr>
        <p:cNvPr id="1" name="Shape 106"/>
        <p:cNvGrpSpPr/>
        <p:nvPr/>
      </p:nvGrpSpPr>
      <p:grpSpPr>
        <a:xfrm>
          <a:off x="0" y="0"/>
          <a:ext cx="0" cy="0"/>
          <a:chOff x="0" y="0"/>
          <a:chExt cx="0" cy="0"/>
        </a:xfrm>
      </p:grpSpPr>
      <p:sp>
        <p:nvSpPr>
          <p:cNvPr id="107" name="Shape 107"/>
          <p:cNvSpPr/>
          <p:nvPr/>
        </p:nvSpPr>
        <p:spPr>
          <a:xfrm>
            <a:off x="0" y="0"/>
            <a:ext cx="1371599" cy="1070371"/>
          </a:xfrm>
          <a:prstGeom prst="rect">
            <a:avLst/>
          </a:prstGeom>
          <a:solidFill>
            <a:schemeClr val="accent2"/>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Font typeface="Arial"/>
              <a:buNone/>
            </a:pPr>
            <a:endParaRPr sz="1400" b="0" i="0" u="none" strike="noStrike" cap="none" baseline="0">
              <a:solidFill>
                <a:schemeClr val="lt1"/>
              </a:solidFill>
              <a:latin typeface="Arial"/>
              <a:ea typeface="Arial"/>
              <a:cs typeface="Arial"/>
              <a:sym typeface="Arial"/>
              <a:rtl val="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Centered Title">
    <p:bg>
      <p:bgPr>
        <a:solidFill>
          <a:schemeClr val="accent2"/>
        </a:solidFill>
        <a:effectLst/>
      </p:bgPr>
    </p:bg>
    <p:spTree>
      <p:nvGrpSpPr>
        <p:cNvPr id="1" name="Shape 108"/>
        <p:cNvGrpSpPr/>
        <p:nvPr/>
      </p:nvGrpSpPr>
      <p:grpSpPr>
        <a:xfrm>
          <a:off x="0" y="0"/>
          <a:ext cx="0" cy="0"/>
          <a:chOff x="0" y="0"/>
          <a:chExt cx="0" cy="0"/>
        </a:xfrm>
      </p:grpSpPr>
      <p:sp>
        <p:nvSpPr>
          <p:cNvPr id="109" name="Shape 109"/>
          <p:cNvSpPr/>
          <p:nvPr/>
        </p:nvSpPr>
        <p:spPr>
          <a:xfrm>
            <a:off x="0" y="0"/>
            <a:ext cx="1371599" cy="1070371"/>
          </a:xfrm>
          <a:prstGeom prst="rect">
            <a:avLst/>
          </a:prstGeom>
          <a:solidFill>
            <a:schemeClr val="accent2"/>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Font typeface="Arial"/>
              <a:buNone/>
            </a:pPr>
            <a:endParaRPr sz="1400" b="0" i="0" u="none" strike="noStrike" cap="none" baseline="0">
              <a:solidFill>
                <a:schemeClr val="lt1"/>
              </a:solidFill>
              <a:latin typeface="Arial"/>
              <a:ea typeface="Arial"/>
              <a:cs typeface="Arial"/>
              <a:sym typeface="Arial"/>
              <a:rtl val="0"/>
            </a:endParaRPr>
          </a:p>
        </p:txBody>
      </p:sp>
      <p:sp>
        <p:nvSpPr>
          <p:cNvPr id="110" name="Shape 110"/>
          <p:cNvSpPr txBox="1">
            <a:spLocks noGrp="1"/>
          </p:cNvSpPr>
          <p:nvPr>
            <p:ph type="title"/>
          </p:nvPr>
        </p:nvSpPr>
        <p:spPr>
          <a:xfrm>
            <a:off x="509587" y="0"/>
            <a:ext cx="8124825" cy="729674"/>
          </a:xfrm>
          <a:prstGeom prst="rect">
            <a:avLst/>
          </a:prstGeom>
          <a:noFill/>
          <a:ln>
            <a:noFill/>
          </a:ln>
        </p:spPr>
        <p:txBody>
          <a:bodyPr lIns="91425" tIns="91425" rIns="91425" bIns="91425" anchor="b" anchorCtr="0"/>
          <a:lstStyle>
            <a:lvl1pPr algn="ct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Four Pictures Light">
    <p:spTree>
      <p:nvGrpSpPr>
        <p:cNvPr id="1" name="Shape 111"/>
        <p:cNvGrpSpPr/>
        <p:nvPr/>
      </p:nvGrpSpPr>
      <p:grpSpPr>
        <a:xfrm>
          <a:off x="0" y="0"/>
          <a:ext cx="0" cy="0"/>
          <a:chOff x="0" y="0"/>
          <a:chExt cx="0" cy="0"/>
        </a:xfrm>
      </p:grpSpPr>
      <p:sp>
        <p:nvSpPr>
          <p:cNvPr id="112" name="Shape 112"/>
          <p:cNvSpPr>
            <a:spLocks noGrp="1"/>
          </p:cNvSpPr>
          <p:nvPr>
            <p:ph type="pic" idx="2"/>
          </p:nvPr>
        </p:nvSpPr>
        <p:spPr>
          <a:xfrm>
            <a:off x="1465595" y="1195042"/>
            <a:ext cx="1188719" cy="891539"/>
          </a:xfrm>
          <a:prstGeom prst="ellipse">
            <a:avLst/>
          </a:prstGeom>
          <a:solidFill>
            <a:schemeClr val="accent2"/>
          </a:solidFill>
          <a:ln w="28575" cap="flat">
            <a:solidFill>
              <a:schemeClr val="accent1"/>
            </a:solidFill>
            <a:prstDash val="solid"/>
            <a:round/>
            <a:headEnd type="none" w="med" len="med"/>
            <a:tailEnd type="none" w="med" len="med"/>
          </a:ln>
        </p:spPr>
        <p:txBody>
          <a:bodyPr lIns="91425" tIns="91425" rIns="91425" bIns="91425" anchor="ctr" anchorCtr="0"/>
          <a:lstStyle>
            <a:lvl1pPr marL="0" marR="0" indent="0" algn="ctr" rtl="0">
              <a:spcBef>
                <a:spcPts val="0"/>
              </a:spcBef>
              <a:buClr>
                <a:srgbClr val="FFFFFF"/>
              </a:buClr>
              <a:buFont typeface="Helvetica Neue"/>
              <a:buNone/>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3" name="Shape 113"/>
          <p:cNvSpPr txBox="1">
            <a:spLocks noGrp="1"/>
          </p:cNvSpPr>
          <p:nvPr>
            <p:ph type="body" idx="1"/>
          </p:nvPr>
        </p:nvSpPr>
        <p:spPr>
          <a:xfrm>
            <a:off x="1218762" y="2264842"/>
            <a:ext cx="1682383" cy="246887"/>
          </a:xfrm>
          <a:prstGeom prst="rect">
            <a:avLst/>
          </a:prstGeom>
          <a:noFill/>
          <a:ln>
            <a:noFill/>
          </a:ln>
        </p:spPr>
        <p:txBody>
          <a:bodyPr lIns="91425" tIns="91425" rIns="91425" bIns="91425" anchor="ctr" anchorCtr="0"/>
          <a:lstStyle>
            <a:lvl1pPr marL="0" indent="0" algn="ctr" rtl="0">
              <a:lnSpc>
                <a:spcPct val="100000"/>
              </a:lnSpc>
              <a:spcBef>
                <a:spcPts val="0"/>
              </a:spcBef>
              <a:buClr>
                <a:schemeClr val="dk2"/>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4" name="Shape 114"/>
          <p:cNvSpPr txBox="1">
            <a:spLocks noGrp="1"/>
          </p:cNvSpPr>
          <p:nvPr>
            <p:ph type="body" idx="3"/>
          </p:nvPr>
        </p:nvSpPr>
        <p:spPr>
          <a:xfrm>
            <a:off x="1218762" y="2538400"/>
            <a:ext cx="1682383" cy="1643634"/>
          </a:xfrm>
          <a:prstGeom prst="rect">
            <a:avLst/>
          </a:prstGeom>
          <a:noFill/>
          <a:ln>
            <a:noFill/>
          </a:ln>
        </p:spPr>
        <p:txBody>
          <a:bodyPr lIns="91425" tIns="91425" rIns="91425" bIns="91425" anchor="t" anchorCtr="0"/>
          <a:lstStyle>
            <a:lvl1pPr marL="0" indent="0" algn="ctr" rtl="0">
              <a:lnSpc>
                <a:spcPct val="95000"/>
              </a:lnSpc>
              <a:spcBef>
                <a:spcPts val="600"/>
              </a:spcBef>
              <a:buClr>
                <a:schemeClr val="dk2"/>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5" name="Shape 115"/>
          <p:cNvSpPr>
            <a:spLocks noGrp="1"/>
          </p:cNvSpPr>
          <p:nvPr>
            <p:ph type="pic" idx="4"/>
          </p:nvPr>
        </p:nvSpPr>
        <p:spPr>
          <a:xfrm>
            <a:off x="3376764" y="1195042"/>
            <a:ext cx="1188719" cy="891539"/>
          </a:xfrm>
          <a:prstGeom prst="ellipse">
            <a:avLst/>
          </a:prstGeom>
          <a:solidFill>
            <a:schemeClr val="accent2"/>
          </a:solidFill>
          <a:ln w="28575" cap="flat">
            <a:solidFill>
              <a:schemeClr val="accent1"/>
            </a:solidFill>
            <a:prstDash val="solid"/>
            <a:round/>
            <a:headEnd type="none" w="med" len="med"/>
            <a:tailEnd type="none" w="med" len="med"/>
          </a:ln>
        </p:spPr>
        <p:txBody>
          <a:bodyPr lIns="91425" tIns="91425" rIns="91425" bIns="91425" anchor="ctr" anchorCtr="0"/>
          <a:lstStyle>
            <a:lvl1pPr marL="0" marR="0" indent="0" algn="ctr" rtl="0">
              <a:spcBef>
                <a:spcPts val="0"/>
              </a:spcBef>
              <a:buClr>
                <a:srgbClr val="FFFFFF"/>
              </a:buClr>
              <a:buFont typeface="Helvetica Neue"/>
              <a:buNone/>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6" name="Shape 116"/>
          <p:cNvSpPr txBox="1">
            <a:spLocks noGrp="1"/>
          </p:cNvSpPr>
          <p:nvPr>
            <p:ph type="body" idx="5"/>
          </p:nvPr>
        </p:nvSpPr>
        <p:spPr>
          <a:xfrm>
            <a:off x="3129932" y="2264842"/>
            <a:ext cx="1682383" cy="246887"/>
          </a:xfrm>
          <a:prstGeom prst="rect">
            <a:avLst/>
          </a:prstGeom>
          <a:noFill/>
          <a:ln>
            <a:noFill/>
          </a:ln>
        </p:spPr>
        <p:txBody>
          <a:bodyPr lIns="91425" tIns="91425" rIns="91425" bIns="91425" anchor="ctr" anchorCtr="0"/>
          <a:lstStyle>
            <a:lvl1pPr marL="0" indent="0" algn="ctr" rtl="0">
              <a:lnSpc>
                <a:spcPct val="100000"/>
              </a:lnSpc>
              <a:spcBef>
                <a:spcPts val="0"/>
              </a:spcBef>
              <a:buClr>
                <a:schemeClr val="dk2"/>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7" name="Shape 117"/>
          <p:cNvSpPr txBox="1">
            <a:spLocks noGrp="1"/>
          </p:cNvSpPr>
          <p:nvPr>
            <p:ph type="body" idx="6"/>
          </p:nvPr>
        </p:nvSpPr>
        <p:spPr>
          <a:xfrm>
            <a:off x="3129932" y="2538400"/>
            <a:ext cx="1682383" cy="1643634"/>
          </a:xfrm>
          <a:prstGeom prst="rect">
            <a:avLst/>
          </a:prstGeom>
          <a:noFill/>
          <a:ln>
            <a:noFill/>
          </a:ln>
        </p:spPr>
        <p:txBody>
          <a:bodyPr lIns="91425" tIns="91425" rIns="91425" bIns="91425" anchor="t" anchorCtr="0"/>
          <a:lstStyle>
            <a:lvl1pPr marL="0" marR="0" indent="0" algn="ctr" rtl="0">
              <a:lnSpc>
                <a:spcPct val="95000"/>
              </a:lnSpc>
              <a:spcBef>
                <a:spcPts val="600"/>
              </a:spcBef>
              <a:spcAft>
                <a:spcPts val="0"/>
              </a:spcAft>
              <a:buClr>
                <a:schemeClr val="accent1"/>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8" name="Shape 118"/>
          <p:cNvSpPr>
            <a:spLocks noGrp="1"/>
          </p:cNvSpPr>
          <p:nvPr>
            <p:ph type="pic" idx="7"/>
          </p:nvPr>
        </p:nvSpPr>
        <p:spPr>
          <a:xfrm>
            <a:off x="5287932" y="1195042"/>
            <a:ext cx="1188719" cy="891539"/>
          </a:xfrm>
          <a:prstGeom prst="ellipse">
            <a:avLst/>
          </a:prstGeom>
          <a:solidFill>
            <a:schemeClr val="accent2"/>
          </a:solidFill>
          <a:ln w="28575" cap="flat">
            <a:solidFill>
              <a:schemeClr val="accent1"/>
            </a:solidFill>
            <a:prstDash val="solid"/>
            <a:round/>
            <a:headEnd type="none" w="med" len="med"/>
            <a:tailEnd type="none" w="med" len="med"/>
          </a:ln>
        </p:spPr>
        <p:txBody>
          <a:bodyPr lIns="91425" tIns="91425" rIns="91425" bIns="91425" anchor="ctr" anchorCtr="0"/>
          <a:lstStyle>
            <a:lvl1pPr marL="0" marR="0" indent="0" algn="ctr" rtl="0">
              <a:spcBef>
                <a:spcPts val="0"/>
              </a:spcBef>
              <a:buClr>
                <a:srgbClr val="FFFFFF"/>
              </a:buClr>
              <a:buFont typeface="Helvetica Neue"/>
              <a:buNone/>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9" name="Shape 119"/>
          <p:cNvSpPr txBox="1">
            <a:spLocks noGrp="1"/>
          </p:cNvSpPr>
          <p:nvPr>
            <p:ph type="body" idx="8"/>
          </p:nvPr>
        </p:nvSpPr>
        <p:spPr>
          <a:xfrm>
            <a:off x="5041101" y="2264842"/>
            <a:ext cx="1682383" cy="246887"/>
          </a:xfrm>
          <a:prstGeom prst="rect">
            <a:avLst/>
          </a:prstGeom>
          <a:noFill/>
          <a:ln>
            <a:noFill/>
          </a:ln>
        </p:spPr>
        <p:txBody>
          <a:bodyPr lIns="91425" tIns="91425" rIns="91425" bIns="91425" anchor="ctr" anchorCtr="0"/>
          <a:lstStyle>
            <a:lvl1pPr marL="0" indent="0" algn="ctr" rtl="0">
              <a:lnSpc>
                <a:spcPct val="100000"/>
              </a:lnSpc>
              <a:spcBef>
                <a:spcPts val="0"/>
              </a:spcBef>
              <a:buClr>
                <a:schemeClr val="dk2"/>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0" name="Shape 120"/>
          <p:cNvSpPr txBox="1">
            <a:spLocks noGrp="1"/>
          </p:cNvSpPr>
          <p:nvPr>
            <p:ph type="body" idx="9"/>
          </p:nvPr>
        </p:nvSpPr>
        <p:spPr>
          <a:xfrm>
            <a:off x="5041101" y="2538400"/>
            <a:ext cx="1682383" cy="1643634"/>
          </a:xfrm>
          <a:prstGeom prst="rect">
            <a:avLst/>
          </a:prstGeom>
          <a:noFill/>
          <a:ln>
            <a:noFill/>
          </a:ln>
        </p:spPr>
        <p:txBody>
          <a:bodyPr lIns="91425" tIns="91425" rIns="91425" bIns="91425" anchor="t" anchorCtr="0"/>
          <a:lstStyle>
            <a:lvl1pPr marL="0" indent="0" algn="ctr" rtl="0">
              <a:lnSpc>
                <a:spcPct val="95000"/>
              </a:lnSpc>
              <a:spcBef>
                <a:spcPts val="600"/>
              </a:spcBef>
              <a:buClr>
                <a:schemeClr val="dk2"/>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1" name="Shape 121"/>
          <p:cNvSpPr>
            <a:spLocks noGrp="1"/>
          </p:cNvSpPr>
          <p:nvPr>
            <p:ph type="pic" idx="13"/>
          </p:nvPr>
        </p:nvSpPr>
        <p:spPr>
          <a:xfrm>
            <a:off x="7199102" y="1195042"/>
            <a:ext cx="1188719" cy="891539"/>
          </a:xfrm>
          <a:prstGeom prst="ellipse">
            <a:avLst/>
          </a:prstGeom>
          <a:solidFill>
            <a:schemeClr val="accent2"/>
          </a:solidFill>
          <a:ln w="28575" cap="flat">
            <a:solidFill>
              <a:schemeClr val="accent1"/>
            </a:solidFill>
            <a:prstDash val="solid"/>
            <a:round/>
            <a:headEnd type="none" w="med" len="med"/>
            <a:tailEnd type="none" w="med" len="med"/>
          </a:ln>
        </p:spPr>
        <p:txBody>
          <a:bodyPr lIns="91425" tIns="91425" rIns="91425" bIns="91425" anchor="ctr" anchorCtr="0"/>
          <a:lstStyle>
            <a:lvl1pPr marL="0" marR="0" indent="0" algn="ctr" rtl="0">
              <a:spcBef>
                <a:spcPts val="0"/>
              </a:spcBef>
              <a:buClr>
                <a:srgbClr val="FFFFFF"/>
              </a:buClr>
              <a:buFont typeface="Helvetica Neue"/>
              <a:buNone/>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2" name="Shape 122"/>
          <p:cNvSpPr txBox="1">
            <a:spLocks noGrp="1"/>
          </p:cNvSpPr>
          <p:nvPr>
            <p:ph type="body" idx="14"/>
          </p:nvPr>
        </p:nvSpPr>
        <p:spPr>
          <a:xfrm>
            <a:off x="6952270" y="2264842"/>
            <a:ext cx="1682383" cy="246887"/>
          </a:xfrm>
          <a:prstGeom prst="rect">
            <a:avLst/>
          </a:prstGeom>
          <a:noFill/>
          <a:ln>
            <a:noFill/>
          </a:ln>
        </p:spPr>
        <p:txBody>
          <a:bodyPr lIns="91425" tIns="91425" rIns="91425" bIns="91425" anchor="ctr" anchorCtr="0"/>
          <a:lstStyle>
            <a:lvl1pPr marL="0" indent="0" algn="ctr" rtl="0">
              <a:lnSpc>
                <a:spcPct val="100000"/>
              </a:lnSpc>
              <a:spcBef>
                <a:spcPts val="0"/>
              </a:spcBef>
              <a:buClr>
                <a:schemeClr val="dk2"/>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3" name="Shape 123"/>
          <p:cNvSpPr txBox="1">
            <a:spLocks noGrp="1"/>
          </p:cNvSpPr>
          <p:nvPr>
            <p:ph type="body" idx="15"/>
          </p:nvPr>
        </p:nvSpPr>
        <p:spPr>
          <a:xfrm>
            <a:off x="6952270" y="2538400"/>
            <a:ext cx="1682383" cy="1643634"/>
          </a:xfrm>
          <a:prstGeom prst="rect">
            <a:avLst/>
          </a:prstGeom>
          <a:noFill/>
          <a:ln>
            <a:noFill/>
          </a:ln>
        </p:spPr>
        <p:txBody>
          <a:bodyPr lIns="91425" tIns="91425" rIns="91425" bIns="91425" anchor="t" anchorCtr="0"/>
          <a:lstStyle>
            <a:lvl1pPr marL="0" indent="0" algn="ctr" rtl="0">
              <a:lnSpc>
                <a:spcPct val="95000"/>
              </a:lnSpc>
              <a:spcBef>
                <a:spcPts val="600"/>
              </a:spcBef>
              <a:buClr>
                <a:schemeClr val="dk2"/>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4" name="Shape 124"/>
          <p:cNvSpPr txBox="1">
            <a:spLocks noGrp="1"/>
          </p:cNvSpPr>
          <p:nvPr>
            <p:ph type="title"/>
          </p:nvPr>
        </p:nvSpPr>
        <p:spPr>
          <a:xfrm>
            <a:off x="1218762" y="0"/>
            <a:ext cx="7546543" cy="729674"/>
          </a:xfrm>
          <a:prstGeom prst="rect">
            <a:avLst/>
          </a:prstGeom>
          <a:noFill/>
          <a:ln>
            <a:noFill/>
          </a:ln>
        </p:spPr>
        <p:txBody>
          <a:bodyPr lIns="91425" tIns="91425" rIns="91425" bIns="91425" anchor="b" anchorCtr="0"/>
          <a:lstStyle>
            <a:lvl1pPr algn="l" rtl="0">
              <a:lnSpc>
                <a:spcPct val="90000"/>
              </a:lnSpc>
              <a:spcBef>
                <a:spcPts val="0"/>
              </a:spcBef>
              <a:spcAft>
                <a:spcPts val="0"/>
              </a:spcAft>
              <a:defRPr/>
            </a:lvl1pPr>
            <a:lvl2pPr algn="l" rtl="0">
              <a:lnSpc>
                <a:spcPct val="90000"/>
              </a:lnSpc>
              <a:spcBef>
                <a:spcPts val="0"/>
              </a:spcBef>
              <a:spcAft>
                <a:spcPts val="0"/>
              </a:spcAft>
              <a:defRPr/>
            </a:lvl2pPr>
            <a:lvl3pPr algn="l" rtl="0">
              <a:lnSpc>
                <a:spcPct val="90000"/>
              </a:lnSpc>
              <a:spcBef>
                <a:spcPts val="0"/>
              </a:spcBef>
              <a:spcAft>
                <a:spcPts val="0"/>
              </a:spcAft>
              <a:defRPr/>
            </a:lvl3pPr>
            <a:lvl4pPr algn="l" rtl="0">
              <a:lnSpc>
                <a:spcPct val="90000"/>
              </a:lnSpc>
              <a:spcBef>
                <a:spcPts val="0"/>
              </a:spcBef>
              <a:spcAft>
                <a:spcPts val="0"/>
              </a:spcAft>
              <a:defRPr/>
            </a:lvl4pPr>
            <a:lvl5pPr algn="l" rtl="0">
              <a:lnSpc>
                <a:spcPct val="90000"/>
              </a:lnSpc>
              <a:spcBef>
                <a:spcPts val="0"/>
              </a:spcBef>
              <a:spcAft>
                <a:spcPts val="0"/>
              </a:spcAft>
              <a:defRPr/>
            </a:lvl5pPr>
            <a:lvl6pPr marL="457200" algn="l" rtl="0">
              <a:lnSpc>
                <a:spcPct val="90000"/>
              </a:lnSpc>
              <a:spcBef>
                <a:spcPts val="0"/>
              </a:spcBef>
              <a:spcAft>
                <a:spcPts val="0"/>
              </a:spcAft>
              <a:defRPr/>
            </a:lvl6pPr>
            <a:lvl7pPr marL="914400" algn="l" rtl="0">
              <a:lnSpc>
                <a:spcPct val="90000"/>
              </a:lnSpc>
              <a:spcBef>
                <a:spcPts val="0"/>
              </a:spcBef>
              <a:spcAft>
                <a:spcPts val="0"/>
              </a:spcAft>
              <a:defRPr/>
            </a:lvl7pPr>
            <a:lvl8pPr marL="1371600" algn="l" rtl="0">
              <a:lnSpc>
                <a:spcPct val="90000"/>
              </a:lnSpc>
              <a:spcBef>
                <a:spcPts val="0"/>
              </a:spcBef>
              <a:spcAft>
                <a:spcPts val="0"/>
              </a:spcAft>
              <a:defRPr/>
            </a:lvl8pPr>
            <a:lvl9pPr marL="1828800" algn="l" rtl="0">
              <a:lnSpc>
                <a:spcPct val="90000"/>
              </a:lnSpc>
              <a:spcBef>
                <a:spcPts val="0"/>
              </a:spcBef>
              <a:spcAft>
                <a:spcPts val="0"/>
              </a:spcAft>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Four Pictures Dark">
    <p:bg>
      <p:bgPr>
        <a:solidFill>
          <a:schemeClr val="accent2"/>
        </a:solidFill>
        <a:effectLst/>
      </p:bgPr>
    </p:bg>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1218762" y="0"/>
            <a:ext cx="7546543" cy="729674"/>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7" name="Shape 127"/>
          <p:cNvSpPr>
            <a:spLocks noGrp="1"/>
          </p:cNvSpPr>
          <p:nvPr>
            <p:ph type="pic" idx="2"/>
          </p:nvPr>
        </p:nvSpPr>
        <p:spPr>
          <a:xfrm>
            <a:off x="1465595" y="1195042"/>
            <a:ext cx="1188719" cy="891539"/>
          </a:xfrm>
          <a:prstGeom prst="ellipse">
            <a:avLst/>
          </a:prstGeom>
          <a:solidFill>
            <a:schemeClr val="accent2"/>
          </a:solidFill>
          <a:ln w="28575" cap="flat">
            <a:solidFill>
              <a:schemeClr val="lt1"/>
            </a:solidFill>
            <a:prstDash val="solid"/>
            <a:round/>
            <a:headEnd type="none" w="med" len="med"/>
            <a:tailEnd type="none" w="med" len="med"/>
          </a:ln>
        </p:spPr>
        <p:txBody>
          <a:bodyPr lIns="91425" tIns="91425" rIns="91425" bIns="91425" anchor="ctr" anchorCtr="0"/>
          <a:lstStyle>
            <a:lvl1pPr marL="0" marR="0" indent="0" algn="ctr" rtl="0">
              <a:spcBef>
                <a:spcPts val="0"/>
              </a:spcBef>
              <a:buClr>
                <a:srgbClr val="FFFFFF"/>
              </a:buClr>
              <a:buFont typeface="Helvetica Neue"/>
              <a:buNone/>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8" name="Shape 128"/>
          <p:cNvSpPr txBox="1">
            <a:spLocks noGrp="1"/>
          </p:cNvSpPr>
          <p:nvPr>
            <p:ph type="body" idx="1"/>
          </p:nvPr>
        </p:nvSpPr>
        <p:spPr>
          <a:xfrm>
            <a:off x="1218762" y="2264842"/>
            <a:ext cx="1682383" cy="246887"/>
          </a:xfrm>
          <a:prstGeom prst="rect">
            <a:avLst/>
          </a:prstGeom>
          <a:noFill/>
          <a:ln>
            <a:noFill/>
          </a:ln>
        </p:spPr>
        <p:txBody>
          <a:bodyPr lIns="91425" tIns="91425" rIns="91425" bIns="91425" anchor="ctr" anchorCtr="0"/>
          <a:lstStyle>
            <a:lvl1pPr marL="0" indent="0" algn="ctr" rtl="0">
              <a:lnSpc>
                <a:spcPct val="100000"/>
              </a:lnSpc>
              <a:spcBef>
                <a:spcPts val="0"/>
              </a:spcBef>
              <a:buClr>
                <a:schemeClr val="lt1"/>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9" name="Shape 129"/>
          <p:cNvSpPr txBox="1">
            <a:spLocks noGrp="1"/>
          </p:cNvSpPr>
          <p:nvPr>
            <p:ph type="body" idx="3"/>
          </p:nvPr>
        </p:nvSpPr>
        <p:spPr>
          <a:xfrm>
            <a:off x="1218762" y="2538400"/>
            <a:ext cx="1682383" cy="1643634"/>
          </a:xfrm>
          <a:prstGeom prst="rect">
            <a:avLst/>
          </a:prstGeom>
          <a:noFill/>
          <a:ln>
            <a:noFill/>
          </a:ln>
        </p:spPr>
        <p:txBody>
          <a:bodyPr lIns="91425" tIns="91425" rIns="91425" bIns="91425" anchor="t" anchorCtr="0"/>
          <a:lstStyle>
            <a:lvl1pPr marL="0" indent="0" algn="ctr" rtl="0">
              <a:lnSpc>
                <a:spcPct val="95000"/>
              </a:lnSpc>
              <a:spcBef>
                <a:spcPts val="600"/>
              </a:spcBef>
              <a:buClr>
                <a:schemeClr val="lt1"/>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0" name="Shape 130"/>
          <p:cNvSpPr>
            <a:spLocks noGrp="1"/>
          </p:cNvSpPr>
          <p:nvPr>
            <p:ph type="pic" idx="4"/>
          </p:nvPr>
        </p:nvSpPr>
        <p:spPr>
          <a:xfrm>
            <a:off x="3376764" y="1195042"/>
            <a:ext cx="1188719" cy="891539"/>
          </a:xfrm>
          <a:prstGeom prst="ellipse">
            <a:avLst/>
          </a:prstGeom>
          <a:solidFill>
            <a:schemeClr val="accent2"/>
          </a:solidFill>
          <a:ln w="28575" cap="flat">
            <a:solidFill>
              <a:schemeClr val="lt1"/>
            </a:solidFill>
            <a:prstDash val="solid"/>
            <a:round/>
            <a:headEnd type="none" w="med" len="med"/>
            <a:tailEnd type="none" w="med" len="med"/>
          </a:ln>
        </p:spPr>
        <p:txBody>
          <a:bodyPr lIns="91425" tIns="91425" rIns="91425" bIns="91425" anchor="ctr" anchorCtr="0"/>
          <a:lstStyle>
            <a:lvl1pPr marL="0" marR="0" indent="0" algn="ctr" rtl="0">
              <a:spcBef>
                <a:spcPts val="0"/>
              </a:spcBef>
              <a:buClr>
                <a:srgbClr val="FFFFFF"/>
              </a:buClr>
              <a:buFont typeface="Helvetica Neue"/>
              <a:buNone/>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1" name="Shape 131"/>
          <p:cNvSpPr txBox="1">
            <a:spLocks noGrp="1"/>
          </p:cNvSpPr>
          <p:nvPr>
            <p:ph type="body" idx="5"/>
          </p:nvPr>
        </p:nvSpPr>
        <p:spPr>
          <a:xfrm>
            <a:off x="3129932" y="2264842"/>
            <a:ext cx="1682383" cy="246887"/>
          </a:xfrm>
          <a:prstGeom prst="rect">
            <a:avLst/>
          </a:prstGeom>
          <a:noFill/>
          <a:ln>
            <a:noFill/>
          </a:ln>
        </p:spPr>
        <p:txBody>
          <a:bodyPr lIns="91425" tIns="91425" rIns="91425" bIns="91425" anchor="ctr" anchorCtr="0"/>
          <a:lstStyle>
            <a:lvl1pPr marL="0" indent="0" algn="ctr" rtl="0">
              <a:lnSpc>
                <a:spcPct val="100000"/>
              </a:lnSpc>
              <a:spcBef>
                <a:spcPts val="0"/>
              </a:spcBef>
              <a:buClr>
                <a:schemeClr val="lt1"/>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2" name="Shape 132"/>
          <p:cNvSpPr txBox="1">
            <a:spLocks noGrp="1"/>
          </p:cNvSpPr>
          <p:nvPr>
            <p:ph type="body" idx="6"/>
          </p:nvPr>
        </p:nvSpPr>
        <p:spPr>
          <a:xfrm>
            <a:off x="3129932" y="2538400"/>
            <a:ext cx="1682383" cy="1643634"/>
          </a:xfrm>
          <a:prstGeom prst="rect">
            <a:avLst/>
          </a:prstGeom>
          <a:noFill/>
          <a:ln>
            <a:noFill/>
          </a:ln>
        </p:spPr>
        <p:txBody>
          <a:bodyPr lIns="91425" tIns="91425" rIns="91425" bIns="91425" anchor="t" anchorCtr="0"/>
          <a:lstStyle>
            <a:lvl1pPr marL="0" marR="0" indent="0" algn="ctr" rtl="0">
              <a:lnSpc>
                <a:spcPct val="95000"/>
              </a:lnSpc>
              <a:spcBef>
                <a:spcPts val="600"/>
              </a:spcBef>
              <a:spcAft>
                <a:spcPts val="0"/>
              </a:spcAft>
              <a:buClr>
                <a:schemeClr val="accent1"/>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3" name="Shape 133"/>
          <p:cNvSpPr>
            <a:spLocks noGrp="1"/>
          </p:cNvSpPr>
          <p:nvPr>
            <p:ph type="pic" idx="7"/>
          </p:nvPr>
        </p:nvSpPr>
        <p:spPr>
          <a:xfrm>
            <a:off x="5287932" y="1195042"/>
            <a:ext cx="1188719" cy="891539"/>
          </a:xfrm>
          <a:prstGeom prst="ellipse">
            <a:avLst/>
          </a:prstGeom>
          <a:solidFill>
            <a:schemeClr val="accent2"/>
          </a:solidFill>
          <a:ln w="28575" cap="flat">
            <a:solidFill>
              <a:schemeClr val="lt1"/>
            </a:solidFill>
            <a:prstDash val="solid"/>
            <a:round/>
            <a:headEnd type="none" w="med" len="med"/>
            <a:tailEnd type="none" w="med" len="med"/>
          </a:ln>
        </p:spPr>
        <p:txBody>
          <a:bodyPr lIns="91425" tIns="91425" rIns="91425" bIns="91425" anchor="ctr" anchorCtr="0"/>
          <a:lstStyle>
            <a:lvl1pPr marL="0" marR="0" indent="0" algn="ctr" rtl="0">
              <a:spcBef>
                <a:spcPts val="0"/>
              </a:spcBef>
              <a:buClr>
                <a:srgbClr val="FFFFFF"/>
              </a:buClr>
              <a:buFont typeface="Helvetica Neue"/>
              <a:buNone/>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4" name="Shape 134"/>
          <p:cNvSpPr txBox="1">
            <a:spLocks noGrp="1"/>
          </p:cNvSpPr>
          <p:nvPr>
            <p:ph type="body" idx="8"/>
          </p:nvPr>
        </p:nvSpPr>
        <p:spPr>
          <a:xfrm>
            <a:off x="5041101" y="2264842"/>
            <a:ext cx="1682383" cy="246887"/>
          </a:xfrm>
          <a:prstGeom prst="rect">
            <a:avLst/>
          </a:prstGeom>
          <a:noFill/>
          <a:ln>
            <a:noFill/>
          </a:ln>
        </p:spPr>
        <p:txBody>
          <a:bodyPr lIns="91425" tIns="91425" rIns="91425" bIns="91425" anchor="ctr" anchorCtr="0"/>
          <a:lstStyle>
            <a:lvl1pPr marL="0" indent="0" algn="ctr" rtl="0">
              <a:lnSpc>
                <a:spcPct val="100000"/>
              </a:lnSpc>
              <a:spcBef>
                <a:spcPts val="0"/>
              </a:spcBef>
              <a:buClr>
                <a:schemeClr val="lt1"/>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5" name="Shape 135"/>
          <p:cNvSpPr txBox="1">
            <a:spLocks noGrp="1"/>
          </p:cNvSpPr>
          <p:nvPr>
            <p:ph type="body" idx="9"/>
          </p:nvPr>
        </p:nvSpPr>
        <p:spPr>
          <a:xfrm>
            <a:off x="5041101" y="2538400"/>
            <a:ext cx="1682383" cy="1643634"/>
          </a:xfrm>
          <a:prstGeom prst="rect">
            <a:avLst/>
          </a:prstGeom>
          <a:noFill/>
          <a:ln>
            <a:noFill/>
          </a:ln>
        </p:spPr>
        <p:txBody>
          <a:bodyPr lIns="91425" tIns="91425" rIns="91425" bIns="91425" anchor="t" anchorCtr="0"/>
          <a:lstStyle>
            <a:lvl1pPr marL="0" indent="0" algn="ctr" rtl="0">
              <a:lnSpc>
                <a:spcPct val="95000"/>
              </a:lnSpc>
              <a:spcBef>
                <a:spcPts val="600"/>
              </a:spcBef>
              <a:buClr>
                <a:schemeClr val="lt1"/>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6" name="Shape 136"/>
          <p:cNvSpPr>
            <a:spLocks noGrp="1"/>
          </p:cNvSpPr>
          <p:nvPr>
            <p:ph type="pic" idx="13"/>
          </p:nvPr>
        </p:nvSpPr>
        <p:spPr>
          <a:xfrm>
            <a:off x="7199102" y="1195042"/>
            <a:ext cx="1188719" cy="891539"/>
          </a:xfrm>
          <a:prstGeom prst="ellipse">
            <a:avLst/>
          </a:prstGeom>
          <a:solidFill>
            <a:schemeClr val="accent2"/>
          </a:solidFill>
          <a:ln w="28575" cap="flat">
            <a:solidFill>
              <a:schemeClr val="lt1"/>
            </a:solidFill>
            <a:prstDash val="solid"/>
            <a:round/>
            <a:headEnd type="none" w="med" len="med"/>
            <a:tailEnd type="none" w="med" len="med"/>
          </a:ln>
        </p:spPr>
        <p:txBody>
          <a:bodyPr lIns="91425" tIns="91425" rIns="91425" bIns="91425" anchor="ctr" anchorCtr="0"/>
          <a:lstStyle>
            <a:lvl1pPr marL="0" marR="0" indent="0" algn="ctr" rtl="0">
              <a:spcBef>
                <a:spcPts val="0"/>
              </a:spcBef>
              <a:buClr>
                <a:srgbClr val="FFFFFF"/>
              </a:buClr>
              <a:buFont typeface="Helvetica Neue"/>
              <a:buNone/>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7" name="Shape 137"/>
          <p:cNvSpPr txBox="1">
            <a:spLocks noGrp="1"/>
          </p:cNvSpPr>
          <p:nvPr>
            <p:ph type="body" idx="14"/>
          </p:nvPr>
        </p:nvSpPr>
        <p:spPr>
          <a:xfrm>
            <a:off x="6952270" y="2264842"/>
            <a:ext cx="1682383" cy="246887"/>
          </a:xfrm>
          <a:prstGeom prst="rect">
            <a:avLst/>
          </a:prstGeom>
          <a:noFill/>
          <a:ln>
            <a:noFill/>
          </a:ln>
        </p:spPr>
        <p:txBody>
          <a:bodyPr lIns="91425" tIns="91425" rIns="91425" bIns="91425" anchor="ctr" anchorCtr="0"/>
          <a:lstStyle>
            <a:lvl1pPr marL="0" indent="0" algn="ctr" rtl="0">
              <a:lnSpc>
                <a:spcPct val="100000"/>
              </a:lnSpc>
              <a:spcBef>
                <a:spcPts val="0"/>
              </a:spcBef>
              <a:buClr>
                <a:schemeClr val="lt1"/>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8" name="Shape 138"/>
          <p:cNvSpPr txBox="1">
            <a:spLocks noGrp="1"/>
          </p:cNvSpPr>
          <p:nvPr>
            <p:ph type="body" idx="15"/>
          </p:nvPr>
        </p:nvSpPr>
        <p:spPr>
          <a:xfrm>
            <a:off x="6952270" y="2538400"/>
            <a:ext cx="1682383" cy="1643634"/>
          </a:xfrm>
          <a:prstGeom prst="rect">
            <a:avLst/>
          </a:prstGeom>
          <a:noFill/>
          <a:ln>
            <a:noFill/>
          </a:ln>
        </p:spPr>
        <p:txBody>
          <a:bodyPr lIns="91425" tIns="91425" rIns="91425" bIns="91425" anchor="t" anchorCtr="0"/>
          <a:lstStyle>
            <a:lvl1pPr marL="0" indent="0" algn="ctr" rtl="0">
              <a:lnSpc>
                <a:spcPct val="95000"/>
              </a:lnSpc>
              <a:spcBef>
                <a:spcPts val="600"/>
              </a:spcBef>
              <a:buClr>
                <a:schemeClr val="lt1"/>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Three Pictures Light">
    <p:spTree>
      <p:nvGrpSpPr>
        <p:cNvPr id="1" name="Shape 139"/>
        <p:cNvGrpSpPr/>
        <p:nvPr/>
      </p:nvGrpSpPr>
      <p:grpSpPr>
        <a:xfrm>
          <a:off x="0" y="0"/>
          <a:ext cx="0" cy="0"/>
          <a:chOff x="0" y="0"/>
          <a:chExt cx="0" cy="0"/>
        </a:xfrm>
      </p:grpSpPr>
      <p:sp>
        <p:nvSpPr>
          <p:cNvPr id="140" name="Shape 140"/>
          <p:cNvSpPr>
            <a:spLocks noGrp="1"/>
          </p:cNvSpPr>
          <p:nvPr>
            <p:ph type="pic" idx="2"/>
          </p:nvPr>
        </p:nvSpPr>
        <p:spPr>
          <a:xfrm>
            <a:off x="1799916" y="1181725"/>
            <a:ext cx="1188719" cy="891539"/>
          </a:xfrm>
          <a:prstGeom prst="ellipse">
            <a:avLst/>
          </a:prstGeom>
          <a:solidFill>
            <a:schemeClr val="accent2"/>
          </a:solidFill>
          <a:ln w="28575" cap="flat">
            <a:solidFill>
              <a:schemeClr val="accent1"/>
            </a:solidFill>
            <a:prstDash val="solid"/>
            <a:round/>
            <a:headEnd type="none" w="med" len="med"/>
            <a:tailEnd type="none" w="med" len="med"/>
          </a:ln>
        </p:spPr>
        <p:txBody>
          <a:bodyPr lIns="91425" tIns="91425" rIns="91425" bIns="91425" anchor="ctr" anchorCtr="0"/>
          <a:lstStyle>
            <a:lvl1pPr marL="0" marR="0" indent="0" algn="ctr" rtl="0">
              <a:spcBef>
                <a:spcPts val="0"/>
              </a:spcBef>
              <a:buClr>
                <a:srgbClr val="FFFFFF"/>
              </a:buClr>
              <a:buFont typeface="Helvetica Neue"/>
              <a:buNone/>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1" name="Shape 141"/>
          <p:cNvSpPr txBox="1">
            <a:spLocks noGrp="1"/>
          </p:cNvSpPr>
          <p:nvPr>
            <p:ph type="body" idx="1"/>
          </p:nvPr>
        </p:nvSpPr>
        <p:spPr>
          <a:xfrm>
            <a:off x="1206504" y="2271501"/>
            <a:ext cx="2375552" cy="246887"/>
          </a:xfrm>
          <a:prstGeom prst="rect">
            <a:avLst/>
          </a:prstGeom>
          <a:noFill/>
          <a:ln>
            <a:noFill/>
          </a:ln>
        </p:spPr>
        <p:txBody>
          <a:bodyPr lIns="91425" tIns="91425" rIns="91425" bIns="91425" anchor="ctr" anchorCtr="0"/>
          <a:lstStyle>
            <a:lvl1pPr marL="0" indent="0" algn="ctr" rtl="0">
              <a:lnSpc>
                <a:spcPct val="100000"/>
              </a:lnSpc>
              <a:spcBef>
                <a:spcPts val="0"/>
              </a:spcBef>
              <a:buClr>
                <a:schemeClr val="dk2"/>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2" name="Shape 142"/>
          <p:cNvSpPr txBox="1">
            <a:spLocks noGrp="1"/>
          </p:cNvSpPr>
          <p:nvPr>
            <p:ph type="body" idx="3"/>
          </p:nvPr>
        </p:nvSpPr>
        <p:spPr>
          <a:xfrm>
            <a:off x="1206504" y="2545059"/>
            <a:ext cx="2375552" cy="1643634"/>
          </a:xfrm>
          <a:prstGeom prst="rect">
            <a:avLst/>
          </a:prstGeom>
          <a:noFill/>
          <a:ln>
            <a:noFill/>
          </a:ln>
        </p:spPr>
        <p:txBody>
          <a:bodyPr lIns="91425" tIns="91425" rIns="91425" bIns="91425" anchor="t" anchorCtr="0"/>
          <a:lstStyle>
            <a:lvl1pPr marL="0" indent="0" algn="ctr" rtl="0">
              <a:lnSpc>
                <a:spcPct val="95000"/>
              </a:lnSpc>
              <a:spcBef>
                <a:spcPts val="600"/>
              </a:spcBef>
              <a:buClr>
                <a:schemeClr val="dk2"/>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3" name="Shape 143"/>
          <p:cNvSpPr>
            <a:spLocks noGrp="1"/>
          </p:cNvSpPr>
          <p:nvPr>
            <p:ph type="pic" idx="4"/>
          </p:nvPr>
        </p:nvSpPr>
        <p:spPr>
          <a:xfrm>
            <a:off x="4326096" y="1181725"/>
            <a:ext cx="1188719" cy="891539"/>
          </a:xfrm>
          <a:prstGeom prst="ellipse">
            <a:avLst/>
          </a:prstGeom>
          <a:solidFill>
            <a:schemeClr val="accent2"/>
          </a:solidFill>
          <a:ln w="28575" cap="flat">
            <a:solidFill>
              <a:schemeClr val="accent1"/>
            </a:solidFill>
            <a:prstDash val="solid"/>
            <a:round/>
            <a:headEnd type="none" w="med" len="med"/>
            <a:tailEnd type="none" w="med" len="med"/>
          </a:ln>
        </p:spPr>
        <p:txBody>
          <a:bodyPr lIns="91425" tIns="91425" rIns="91425" bIns="91425" anchor="ctr" anchorCtr="0"/>
          <a:lstStyle>
            <a:lvl1pPr marL="0" marR="0" indent="0" algn="ctr" rtl="0">
              <a:spcBef>
                <a:spcPts val="0"/>
              </a:spcBef>
              <a:buClr>
                <a:srgbClr val="FFFFFF"/>
              </a:buClr>
              <a:buFont typeface="Helvetica Neue"/>
              <a:buNone/>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4" name="Shape 144"/>
          <p:cNvSpPr txBox="1">
            <a:spLocks noGrp="1"/>
          </p:cNvSpPr>
          <p:nvPr>
            <p:ph type="body" idx="5"/>
          </p:nvPr>
        </p:nvSpPr>
        <p:spPr>
          <a:xfrm>
            <a:off x="3732683" y="2271501"/>
            <a:ext cx="2375552" cy="246887"/>
          </a:xfrm>
          <a:prstGeom prst="rect">
            <a:avLst/>
          </a:prstGeom>
          <a:noFill/>
          <a:ln>
            <a:noFill/>
          </a:ln>
        </p:spPr>
        <p:txBody>
          <a:bodyPr lIns="91425" tIns="91425" rIns="91425" bIns="91425" anchor="ctr" anchorCtr="0"/>
          <a:lstStyle>
            <a:lvl1pPr marL="0" indent="0" algn="ctr" rtl="0">
              <a:lnSpc>
                <a:spcPct val="100000"/>
              </a:lnSpc>
              <a:spcBef>
                <a:spcPts val="0"/>
              </a:spcBef>
              <a:buClr>
                <a:schemeClr val="dk2"/>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5" name="Shape 145"/>
          <p:cNvSpPr txBox="1">
            <a:spLocks noGrp="1"/>
          </p:cNvSpPr>
          <p:nvPr>
            <p:ph type="body" idx="6"/>
          </p:nvPr>
        </p:nvSpPr>
        <p:spPr>
          <a:xfrm>
            <a:off x="3732683" y="2545059"/>
            <a:ext cx="2375552" cy="1643634"/>
          </a:xfrm>
          <a:prstGeom prst="rect">
            <a:avLst/>
          </a:prstGeom>
          <a:noFill/>
          <a:ln>
            <a:noFill/>
          </a:ln>
        </p:spPr>
        <p:txBody>
          <a:bodyPr lIns="91425" tIns="91425" rIns="91425" bIns="91425" anchor="t" anchorCtr="0"/>
          <a:lstStyle>
            <a:lvl1pPr marL="0" marR="0" indent="0" algn="ctr" rtl="0">
              <a:lnSpc>
                <a:spcPct val="95000"/>
              </a:lnSpc>
              <a:spcBef>
                <a:spcPts val="600"/>
              </a:spcBef>
              <a:spcAft>
                <a:spcPts val="0"/>
              </a:spcAft>
              <a:buClr>
                <a:schemeClr val="accent1"/>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6" name="Shape 146"/>
          <p:cNvSpPr>
            <a:spLocks noGrp="1"/>
          </p:cNvSpPr>
          <p:nvPr>
            <p:ph type="pic" idx="7"/>
          </p:nvPr>
        </p:nvSpPr>
        <p:spPr>
          <a:xfrm>
            <a:off x="6852277" y="1181725"/>
            <a:ext cx="1188719" cy="891539"/>
          </a:xfrm>
          <a:prstGeom prst="ellipse">
            <a:avLst/>
          </a:prstGeom>
          <a:solidFill>
            <a:schemeClr val="accent2"/>
          </a:solidFill>
          <a:ln w="28575" cap="flat">
            <a:solidFill>
              <a:schemeClr val="accent1"/>
            </a:solidFill>
            <a:prstDash val="solid"/>
            <a:round/>
            <a:headEnd type="none" w="med" len="med"/>
            <a:tailEnd type="none" w="med" len="med"/>
          </a:ln>
        </p:spPr>
        <p:txBody>
          <a:bodyPr lIns="91425" tIns="91425" rIns="91425" bIns="91425" anchor="ctr" anchorCtr="0"/>
          <a:lstStyle>
            <a:lvl1pPr marL="0" marR="0" indent="0" algn="ctr" rtl="0">
              <a:spcBef>
                <a:spcPts val="0"/>
              </a:spcBef>
              <a:buClr>
                <a:srgbClr val="FFFFFF"/>
              </a:buClr>
              <a:buFont typeface="Helvetica Neue"/>
              <a:buNone/>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7" name="Shape 147"/>
          <p:cNvSpPr txBox="1">
            <a:spLocks noGrp="1"/>
          </p:cNvSpPr>
          <p:nvPr>
            <p:ph type="body" idx="8"/>
          </p:nvPr>
        </p:nvSpPr>
        <p:spPr>
          <a:xfrm>
            <a:off x="6258862" y="2271501"/>
            <a:ext cx="2375552" cy="246887"/>
          </a:xfrm>
          <a:prstGeom prst="rect">
            <a:avLst/>
          </a:prstGeom>
          <a:noFill/>
          <a:ln>
            <a:noFill/>
          </a:ln>
        </p:spPr>
        <p:txBody>
          <a:bodyPr lIns="91425" tIns="91425" rIns="91425" bIns="91425" anchor="ctr" anchorCtr="0"/>
          <a:lstStyle>
            <a:lvl1pPr marL="0" indent="0" algn="ctr" rtl="0">
              <a:lnSpc>
                <a:spcPct val="100000"/>
              </a:lnSpc>
              <a:spcBef>
                <a:spcPts val="0"/>
              </a:spcBef>
              <a:buClr>
                <a:schemeClr val="dk2"/>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8" name="Shape 148"/>
          <p:cNvSpPr txBox="1">
            <a:spLocks noGrp="1"/>
          </p:cNvSpPr>
          <p:nvPr>
            <p:ph type="body" idx="9"/>
          </p:nvPr>
        </p:nvSpPr>
        <p:spPr>
          <a:xfrm>
            <a:off x="6258862" y="2545059"/>
            <a:ext cx="2375552" cy="1643634"/>
          </a:xfrm>
          <a:prstGeom prst="rect">
            <a:avLst/>
          </a:prstGeom>
          <a:noFill/>
          <a:ln>
            <a:noFill/>
          </a:ln>
        </p:spPr>
        <p:txBody>
          <a:bodyPr lIns="91425" tIns="91425" rIns="91425" bIns="91425" anchor="t" anchorCtr="0"/>
          <a:lstStyle>
            <a:lvl1pPr marL="0" indent="0" algn="ctr" rtl="0">
              <a:lnSpc>
                <a:spcPct val="95000"/>
              </a:lnSpc>
              <a:spcBef>
                <a:spcPts val="600"/>
              </a:spcBef>
              <a:buClr>
                <a:schemeClr val="dk2"/>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9" name="Shape 149"/>
          <p:cNvSpPr txBox="1">
            <a:spLocks noGrp="1"/>
          </p:cNvSpPr>
          <p:nvPr>
            <p:ph type="title"/>
          </p:nvPr>
        </p:nvSpPr>
        <p:spPr>
          <a:xfrm>
            <a:off x="1206500" y="0"/>
            <a:ext cx="7428153" cy="729674"/>
          </a:xfrm>
          <a:prstGeom prst="rect">
            <a:avLst/>
          </a:prstGeom>
          <a:noFill/>
          <a:ln>
            <a:noFill/>
          </a:ln>
        </p:spPr>
        <p:txBody>
          <a:bodyPr lIns="91425" tIns="91425" rIns="91425" bIns="91425" anchor="b" anchorCtr="0"/>
          <a:lstStyle>
            <a:lvl1pPr algn="l" rtl="0">
              <a:lnSpc>
                <a:spcPct val="90000"/>
              </a:lnSpc>
              <a:spcBef>
                <a:spcPts val="0"/>
              </a:spcBef>
              <a:spcAft>
                <a:spcPts val="0"/>
              </a:spcAft>
              <a:defRPr/>
            </a:lvl1pPr>
            <a:lvl2pPr algn="l" rtl="0">
              <a:lnSpc>
                <a:spcPct val="90000"/>
              </a:lnSpc>
              <a:spcBef>
                <a:spcPts val="0"/>
              </a:spcBef>
              <a:spcAft>
                <a:spcPts val="0"/>
              </a:spcAft>
              <a:defRPr/>
            </a:lvl2pPr>
            <a:lvl3pPr algn="l" rtl="0">
              <a:lnSpc>
                <a:spcPct val="90000"/>
              </a:lnSpc>
              <a:spcBef>
                <a:spcPts val="0"/>
              </a:spcBef>
              <a:spcAft>
                <a:spcPts val="0"/>
              </a:spcAft>
              <a:defRPr/>
            </a:lvl3pPr>
            <a:lvl4pPr algn="l" rtl="0">
              <a:lnSpc>
                <a:spcPct val="90000"/>
              </a:lnSpc>
              <a:spcBef>
                <a:spcPts val="0"/>
              </a:spcBef>
              <a:spcAft>
                <a:spcPts val="0"/>
              </a:spcAft>
              <a:defRPr/>
            </a:lvl4pPr>
            <a:lvl5pPr algn="l" rtl="0">
              <a:lnSpc>
                <a:spcPct val="90000"/>
              </a:lnSpc>
              <a:spcBef>
                <a:spcPts val="0"/>
              </a:spcBef>
              <a:spcAft>
                <a:spcPts val="0"/>
              </a:spcAft>
              <a:defRPr/>
            </a:lvl5pPr>
            <a:lvl6pPr marL="457200" algn="l" rtl="0">
              <a:lnSpc>
                <a:spcPct val="90000"/>
              </a:lnSpc>
              <a:spcBef>
                <a:spcPts val="0"/>
              </a:spcBef>
              <a:spcAft>
                <a:spcPts val="0"/>
              </a:spcAft>
              <a:defRPr/>
            </a:lvl6pPr>
            <a:lvl7pPr marL="914400" algn="l" rtl="0">
              <a:lnSpc>
                <a:spcPct val="90000"/>
              </a:lnSpc>
              <a:spcBef>
                <a:spcPts val="0"/>
              </a:spcBef>
              <a:spcAft>
                <a:spcPts val="0"/>
              </a:spcAft>
              <a:defRPr/>
            </a:lvl7pPr>
            <a:lvl8pPr marL="1371600" algn="l" rtl="0">
              <a:lnSpc>
                <a:spcPct val="90000"/>
              </a:lnSpc>
              <a:spcBef>
                <a:spcPts val="0"/>
              </a:spcBef>
              <a:spcAft>
                <a:spcPts val="0"/>
              </a:spcAft>
              <a:defRPr/>
            </a:lvl8pPr>
            <a:lvl9pPr marL="1828800" algn="l" rtl="0">
              <a:lnSpc>
                <a:spcPct val="90000"/>
              </a:lnSpc>
              <a:spcBef>
                <a:spcPts val="0"/>
              </a:spcBef>
              <a:spcAft>
                <a:spcPts val="0"/>
              </a:spcAft>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Three Pictures Dark">
    <p:bg>
      <p:bgPr>
        <a:solidFill>
          <a:schemeClr val="accent2"/>
        </a:solidFill>
        <a:effectLst/>
      </p:bgPr>
    </p:bg>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1206500" y="0"/>
            <a:ext cx="7428153" cy="729674"/>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2" name="Shape 152"/>
          <p:cNvSpPr>
            <a:spLocks noGrp="1"/>
          </p:cNvSpPr>
          <p:nvPr>
            <p:ph type="pic" idx="2"/>
          </p:nvPr>
        </p:nvSpPr>
        <p:spPr>
          <a:xfrm>
            <a:off x="1799916" y="1181725"/>
            <a:ext cx="1188719" cy="891539"/>
          </a:xfrm>
          <a:prstGeom prst="ellipse">
            <a:avLst/>
          </a:prstGeom>
          <a:solidFill>
            <a:schemeClr val="accent2"/>
          </a:solidFill>
          <a:ln w="28575" cap="flat">
            <a:solidFill>
              <a:schemeClr val="lt1"/>
            </a:solidFill>
            <a:prstDash val="solid"/>
            <a:round/>
            <a:headEnd type="none" w="med" len="med"/>
            <a:tailEnd type="none" w="med" len="med"/>
          </a:ln>
        </p:spPr>
        <p:txBody>
          <a:bodyPr lIns="91425" tIns="91425" rIns="91425" bIns="91425" anchor="ctr" anchorCtr="0"/>
          <a:lstStyle>
            <a:lvl1pPr marL="0" marR="0" indent="0" algn="ctr" rtl="0">
              <a:spcBef>
                <a:spcPts val="0"/>
              </a:spcBef>
              <a:buClr>
                <a:schemeClr val="lt1"/>
              </a:buClr>
              <a:buFont typeface="Helvetica Neue"/>
              <a:buNone/>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3" name="Shape 153"/>
          <p:cNvSpPr txBox="1">
            <a:spLocks noGrp="1"/>
          </p:cNvSpPr>
          <p:nvPr>
            <p:ph type="body" idx="1"/>
          </p:nvPr>
        </p:nvSpPr>
        <p:spPr>
          <a:xfrm>
            <a:off x="1206504" y="2271501"/>
            <a:ext cx="2375552" cy="246887"/>
          </a:xfrm>
          <a:prstGeom prst="rect">
            <a:avLst/>
          </a:prstGeom>
          <a:noFill/>
          <a:ln>
            <a:noFill/>
          </a:ln>
        </p:spPr>
        <p:txBody>
          <a:bodyPr lIns="91425" tIns="91425" rIns="91425" bIns="91425" anchor="ctr" anchorCtr="0"/>
          <a:lstStyle>
            <a:lvl1pPr marL="0" indent="0" algn="ctr" rtl="0">
              <a:lnSpc>
                <a:spcPct val="100000"/>
              </a:lnSpc>
              <a:spcBef>
                <a:spcPts val="0"/>
              </a:spcBef>
              <a:buClr>
                <a:schemeClr val="lt1"/>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4" name="Shape 154"/>
          <p:cNvSpPr txBox="1">
            <a:spLocks noGrp="1"/>
          </p:cNvSpPr>
          <p:nvPr>
            <p:ph type="body" idx="3"/>
          </p:nvPr>
        </p:nvSpPr>
        <p:spPr>
          <a:xfrm>
            <a:off x="1206504" y="2545059"/>
            <a:ext cx="2375552" cy="1643634"/>
          </a:xfrm>
          <a:prstGeom prst="rect">
            <a:avLst/>
          </a:prstGeom>
          <a:noFill/>
          <a:ln>
            <a:noFill/>
          </a:ln>
        </p:spPr>
        <p:txBody>
          <a:bodyPr lIns="91425" tIns="91425" rIns="91425" bIns="91425" anchor="t" anchorCtr="0"/>
          <a:lstStyle>
            <a:lvl1pPr marL="0" indent="0" algn="ctr" rtl="0">
              <a:lnSpc>
                <a:spcPct val="95000"/>
              </a:lnSpc>
              <a:spcBef>
                <a:spcPts val="600"/>
              </a:spcBef>
              <a:buClr>
                <a:schemeClr val="lt1"/>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5" name="Shape 155"/>
          <p:cNvSpPr>
            <a:spLocks noGrp="1"/>
          </p:cNvSpPr>
          <p:nvPr>
            <p:ph type="pic" idx="4"/>
          </p:nvPr>
        </p:nvSpPr>
        <p:spPr>
          <a:xfrm>
            <a:off x="4326096" y="1181725"/>
            <a:ext cx="1188719" cy="891539"/>
          </a:xfrm>
          <a:prstGeom prst="ellipse">
            <a:avLst/>
          </a:prstGeom>
          <a:solidFill>
            <a:schemeClr val="accent2"/>
          </a:solidFill>
          <a:ln w="28575" cap="flat">
            <a:solidFill>
              <a:schemeClr val="lt1"/>
            </a:solidFill>
            <a:prstDash val="solid"/>
            <a:round/>
            <a:headEnd type="none" w="med" len="med"/>
            <a:tailEnd type="none" w="med" len="med"/>
          </a:ln>
        </p:spPr>
        <p:txBody>
          <a:bodyPr lIns="91425" tIns="91425" rIns="91425" bIns="91425" anchor="ctr" anchorCtr="0"/>
          <a:lstStyle>
            <a:lvl1pPr marL="0" marR="0" indent="0" algn="ctr" rtl="0">
              <a:spcBef>
                <a:spcPts val="0"/>
              </a:spcBef>
              <a:buClr>
                <a:schemeClr val="lt1"/>
              </a:buClr>
              <a:buFont typeface="Helvetica Neue"/>
              <a:buNone/>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6" name="Shape 156"/>
          <p:cNvSpPr txBox="1">
            <a:spLocks noGrp="1"/>
          </p:cNvSpPr>
          <p:nvPr>
            <p:ph type="body" idx="5"/>
          </p:nvPr>
        </p:nvSpPr>
        <p:spPr>
          <a:xfrm>
            <a:off x="3732683" y="2271501"/>
            <a:ext cx="2375552" cy="246887"/>
          </a:xfrm>
          <a:prstGeom prst="rect">
            <a:avLst/>
          </a:prstGeom>
          <a:noFill/>
          <a:ln>
            <a:noFill/>
          </a:ln>
        </p:spPr>
        <p:txBody>
          <a:bodyPr lIns="91425" tIns="91425" rIns="91425" bIns="91425" anchor="ctr" anchorCtr="0"/>
          <a:lstStyle>
            <a:lvl1pPr marL="0" indent="0" algn="ctr" rtl="0">
              <a:lnSpc>
                <a:spcPct val="100000"/>
              </a:lnSpc>
              <a:spcBef>
                <a:spcPts val="0"/>
              </a:spcBef>
              <a:buClr>
                <a:schemeClr val="lt1"/>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7" name="Shape 157"/>
          <p:cNvSpPr txBox="1">
            <a:spLocks noGrp="1"/>
          </p:cNvSpPr>
          <p:nvPr>
            <p:ph type="body" idx="6"/>
          </p:nvPr>
        </p:nvSpPr>
        <p:spPr>
          <a:xfrm>
            <a:off x="3732683" y="2545059"/>
            <a:ext cx="2375552" cy="1643634"/>
          </a:xfrm>
          <a:prstGeom prst="rect">
            <a:avLst/>
          </a:prstGeom>
          <a:noFill/>
          <a:ln>
            <a:noFill/>
          </a:ln>
        </p:spPr>
        <p:txBody>
          <a:bodyPr lIns="91425" tIns="91425" rIns="91425" bIns="91425" anchor="t" anchorCtr="0"/>
          <a:lstStyle>
            <a:lvl1pPr marL="0" marR="0" indent="0" algn="ctr" rtl="0">
              <a:lnSpc>
                <a:spcPct val="95000"/>
              </a:lnSpc>
              <a:spcBef>
                <a:spcPts val="600"/>
              </a:spcBef>
              <a:spcAft>
                <a:spcPts val="0"/>
              </a:spcAft>
              <a:buClr>
                <a:schemeClr val="accent1"/>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8" name="Shape 158"/>
          <p:cNvSpPr>
            <a:spLocks noGrp="1"/>
          </p:cNvSpPr>
          <p:nvPr>
            <p:ph type="pic" idx="7"/>
          </p:nvPr>
        </p:nvSpPr>
        <p:spPr>
          <a:xfrm>
            <a:off x="6852277" y="1181725"/>
            <a:ext cx="1188719" cy="891539"/>
          </a:xfrm>
          <a:prstGeom prst="ellipse">
            <a:avLst/>
          </a:prstGeom>
          <a:solidFill>
            <a:schemeClr val="accent2"/>
          </a:solidFill>
          <a:ln w="28575" cap="flat">
            <a:solidFill>
              <a:schemeClr val="lt1"/>
            </a:solidFill>
            <a:prstDash val="solid"/>
            <a:round/>
            <a:headEnd type="none" w="med" len="med"/>
            <a:tailEnd type="none" w="med" len="med"/>
          </a:ln>
        </p:spPr>
        <p:txBody>
          <a:bodyPr lIns="91425" tIns="91425" rIns="91425" bIns="91425" anchor="ctr" anchorCtr="0"/>
          <a:lstStyle>
            <a:lvl1pPr marL="0" marR="0" indent="0" algn="ctr" rtl="0">
              <a:spcBef>
                <a:spcPts val="0"/>
              </a:spcBef>
              <a:buClr>
                <a:schemeClr val="lt1"/>
              </a:buClr>
              <a:buFont typeface="Helvetica Neue"/>
              <a:buNone/>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9" name="Shape 159"/>
          <p:cNvSpPr txBox="1">
            <a:spLocks noGrp="1"/>
          </p:cNvSpPr>
          <p:nvPr>
            <p:ph type="body" idx="8"/>
          </p:nvPr>
        </p:nvSpPr>
        <p:spPr>
          <a:xfrm>
            <a:off x="6258862" y="2271501"/>
            <a:ext cx="2375552" cy="246887"/>
          </a:xfrm>
          <a:prstGeom prst="rect">
            <a:avLst/>
          </a:prstGeom>
          <a:noFill/>
          <a:ln>
            <a:noFill/>
          </a:ln>
        </p:spPr>
        <p:txBody>
          <a:bodyPr lIns="91425" tIns="91425" rIns="91425" bIns="91425" anchor="ctr" anchorCtr="0"/>
          <a:lstStyle>
            <a:lvl1pPr marL="0" indent="0" algn="ctr" rtl="0">
              <a:lnSpc>
                <a:spcPct val="100000"/>
              </a:lnSpc>
              <a:spcBef>
                <a:spcPts val="0"/>
              </a:spcBef>
              <a:buClr>
                <a:schemeClr val="lt1"/>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60" name="Shape 160"/>
          <p:cNvSpPr txBox="1">
            <a:spLocks noGrp="1"/>
          </p:cNvSpPr>
          <p:nvPr>
            <p:ph type="body" idx="9"/>
          </p:nvPr>
        </p:nvSpPr>
        <p:spPr>
          <a:xfrm>
            <a:off x="6258862" y="2545059"/>
            <a:ext cx="2375552" cy="1643634"/>
          </a:xfrm>
          <a:prstGeom prst="rect">
            <a:avLst/>
          </a:prstGeom>
          <a:noFill/>
          <a:ln>
            <a:noFill/>
          </a:ln>
        </p:spPr>
        <p:txBody>
          <a:bodyPr lIns="91425" tIns="91425" rIns="91425" bIns="91425" anchor="t" anchorCtr="0"/>
          <a:lstStyle>
            <a:lvl1pPr marL="0" indent="0" algn="ctr" rtl="0">
              <a:lnSpc>
                <a:spcPct val="95000"/>
              </a:lnSpc>
              <a:spcBef>
                <a:spcPts val="600"/>
              </a:spcBef>
              <a:buClr>
                <a:schemeClr val="lt1"/>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Two Pictures Light">
    <p:spTree>
      <p:nvGrpSpPr>
        <p:cNvPr id="1" name="Shape 161"/>
        <p:cNvGrpSpPr/>
        <p:nvPr/>
      </p:nvGrpSpPr>
      <p:grpSpPr>
        <a:xfrm>
          <a:off x="0" y="0"/>
          <a:ext cx="0" cy="0"/>
          <a:chOff x="0" y="0"/>
          <a:chExt cx="0" cy="0"/>
        </a:xfrm>
      </p:grpSpPr>
      <p:sp>
        <p:nvSpPr>
          <p:cNvPr id="162" name="Shape 162"/>
          <p:cNvSpPr>
            <a:spLocks noGrp="1"/>
          </p:cNvSpPr>
          <p:nvPr>
            <p:ph type="pic" idx="2"/>
          </p:nvPr>
        </p:nvSpPr>
        <p:spPr>
          <a:xfrm>
            <a:off x="2349500" y="1221676"/>
            <a:ext cx="1188719" cy="891539"/>
          </a:xfrm>
          <a:prstGeom prst="ellipse">
            <a:avLst/>
          </a:prstGeom>
          <a:solidFill>
            <a:schemeClr val="accent2"/>
          </a:solidFill>
          <a:ln w="28575" cap="flat">
            <a:solidFill>
              <a:schemeClr val="accent1"/>
            </a:solidFill>
            <a:prstDash val="solid"/>
            <a:round/>
            <a:headEnd type="none" w="med" len="med"/>
            <a:tailEnd type="none" w="med" len="med"/>
          </a:ln>
        </p:spPr>
        <p:txBody>
          <a:bodyPr lIns="91425" tIns="91425" rIns="91425" bIns="91425" anchor="ctr" anchorCtr="0"/>
          <a:lstStyle>
            <a:lvl1pPr marL="0" marR="0" indent="0" algn="ctr" rtl="0">
              <a:spcBef>
                <a:spcPts val="0"/>
              </a:spcBef>
              <a:buClr>
                <a:srgbClr val="FFFFFF"/>
              </a:buClr>
              <a:buFont typeface="Helvetica Neue"/>
              <a:buNone/>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3" name="Shape 163"/>
          <p:cNvSpPr txBox="1">
            <a:spLocks noGrp="1"/>
          </p:cNvSpPr>
          <p:nvPr>
            <p:ph type="body" idx="1"/>
          </p:nvPr>
        </p:nvSpPr>
        <p:spPr>
          <a:xfrm>
            <a:off x="1206500" y="2284818"/>
            <a:ext cx="3474719" cy="246887"/>
          </a:xfrm>
          <a:prstGeom prst="rect">
            <a:avLst/>
          </a:prstGeom>
          <a:noFill/>
          <a:ln>
            <a:noFill/>
          </a:ln>
        </p:spPr>
        <p:txBody>
          <a:bodyPr lIns="91425" tIns="91425" rIns="91425" bIns="91425" anchor="ctr" anchorCtr="0"/>
          <a:lstStyle>
            <a:lvl1pPr marL="0" indent="0" algn="ctr" rtl="0">
              <a:lnSpc>
                <a:spcPct val="100000"/>
              </a:lnSpc>
              <a:spcBef>
                <a:spcPts val="0"/>
              </a:spcBef>
              <a:buClr>
                <a:schemeClr val="dk2"/>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64" name="Shape 164"/>
          <p:cNvSpPr txBox="1">
            <a:spLocks noGrp="1"/>
          </p:cNvSpPr>
          <p:nvPr>
            <p:ph type="body" idx="3"/>
          </p:nvPr>
        </p:nvSpPr>
        <p:spPr>
          <a:xfrm>
            <a:off x="1206500" y="2558376"/>
            <a:ext cx="3474719" cy="1643634"/>
          </a:xfrm>
          <a:prstGeom prst="rect">
            <a:avLst/>
          </a:prstGeom>
          <a:noFill/>
          <a:ln>
            <a:noFill/>
          </a:ln>
        </p:spPr>
        <p:txBody>
          <a:bodyPr lIns="91425" tIns="91425" rIns="91425" bIns="91425" anchor="t" anchorCtr="0"/>
          <a:lstStyle>
            <a:lvl1pPr marL="0" indent="0" algn="ctr" rtl="0">
              <a:lnSpc>
                <a:spcPct val="95000"/>
              </a:lnSpc>
              <a:spcBef>
                <a:spcPts val="600"/>
              </a:spcBef>
              <a:buClr>
                <a:schemeClr val="dk2"/>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65" name="Shape 165"/>
          <p:cNvSpPr>
            <a:spLocks noGrp="1"/>
          </p:cNvSpPr>
          <p:nvPr>
            <p:ph type="pic" idx="4"/>
          </p:nvPr>
        </p:nvSpPr>
        <p:spPr>
          <a:xfrm>
            <a:off x="6302692" y="1221676"/>
            <a:ext cx="1188719" cy="891539"/>
          </a:xfrm>
          <a:prstGeom prst="ellipse">
            <a:avLst/>
          </a:prstGeom>
          <a:solidFill>
            <a:schemeClr val="accent2"/>
          </a:solidFill>
          <a:ln w="28575" cap="flat">
            <a:solidFill>
              <a:schemeClr val="accent1"/>
            </a:solidFill>
            <a:prstDash val="solid"/>
            <a:round/>
            <a:headEnd type="none" w="med" len="med"/>
            <a:tailEnd type="none" w="med" len="med"/>
          </a:ln>
        </p:spPr>
        <p:txBody>
          <a:bodyPr lIns="91425" tIns="91425" rIns="91425" bIns="91425" anchor="ctr" anchorCtr="0"/>
          <a:lstStyle>
            <a:lvl1pPr marL="0" marR="0" indent="0" algn="ctr" rtl="0">
              <a:spcBef>
                <a:spcPts val="0"/>
              </a:spcBef>
              <a:buClr>
                <a:srgbClr val="FFFFFF"/>
              </a:buClr>
              <a:buFont typeface="Helvetica Neue"/>
              <a:buNone/>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6" name="Shape 166"/>
          <p:cNvSpPr txBox="1">
            <a:spLocks noGrp="1"/>
          </p:cNvSpPr>
          <p:nvPr>
            <p:ph type="body" idx="5"/>
          </p:nvPr>
        </p:nvSpPr>
        <p:spPr>
          <a:xfrm>
            <a:off x="5159692" y="2284818"/>
            <a:ext cx="3474719" cy="246887"/>
          </a:xfrm>
          <a:prstGeom prst="rect">
            <a:avLst/>
          </a:prstGeom>
          <a:noFill/>
          <a:ln>
            <a:noFill/>
          </a:ln>
        </p:spPr>
        <p:txBody>
          <a:bodyPr lIns="91425" tIns="91425" rIns="91425" bIns="91425" anchor="ctr" anchorCtr="0"/>
          <a:lstStyle>
            <a:lvl1pPr marL="0" indent="0" algn="ctr" rtl="0">
              <a:lnSpc>
                <a:spcPct val="100000"/>
              </a:lnSpc>
              <a:spcBef>
                <a:spcPts val="0"/>
              </a:spcBef>
              <a:buClr>
                <a:schemeClr val="dk2"/>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67" name="Shape 167"/>
          <p:cNvSpPr txBox="1">
            <a:spLocks noGrp="1"/>
          </p:cNvSpPr>
          <p:nvPr>
            <p:ph type="body" idx="6"/>
          </p:nvPr>
        </p:nvSpPr>
        <p:spPr>
          <a:xfrm>
            <a:off x="5159692" y="2558376"/>
            <a:ext cx="3474719" cy="1643634"/>
          </a:xfrm>
          <a:prstGeom prst="rect">
            <a:avLst/>
          </a:prstGeom>
          <a:noFill/>
          <a:ln>
            <a:noFill/>
          </a:ln>
        </p:spPr>
        <p:txBody>
          <a:bodyPr lIns="91425" tIns="91425" rIns="91425" bIns="91425" anchor="t" anchorCtr="0"/>
          <a:lstStyle>
            <a:lvl1pPr marL="0" marR="0" indent="0" algn="ctr" rtl="0">
              <a:lnSpc>
                <a:spcPct val="95000"/>
              </a:lnSpc>
              <a:spcBef>
                <a:spcPts val="600"/>
              </a:spcBef>
              <a:spcAft>
                <a:spcPts val="0"/>
              </a:spcAft>
              <a:buClr>
                <a:schemeClr val="accent1"/>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68" name="Shape 168"/>
          <p:cNvSpPr txBox="1">
            <a:spLocks noGrp="1"/>
          </p:cNvSpPr>
          <p:nvPr>
            <p:ph type="title"/>
          </p:nvPr>
        </p:nvSpPr>
        <p:spPr>
          <a:xfrm>
            <a:off x="1206500" y="0"/>
            <a:ext cx="7428153" cy="729674"/>
          </a:xfrm>
          <a:prstGeom prst="rect">
            <a:avLst/>
          </a:prstGeom>
          <a:noFill/>
          <a:ln>
            <a:noFill/>
          </a:ln>
        </p:spPr>
        <p:txBody>
          <a:bodyPr lIns="91425" tIns="91425" rIns="91425" bIns="91425" anchor="b" anchorCtr="0"/>
          <a:lstStyle>
            <a:lvl1pPr algn="l" rtl="0">
              <a:lnSpc>
                <a:spcPct val="90000"/>
              </a:lnSpc>
              <a:spcBef>
                <a:spcPts val="0"/>
              </a:spcBef>
              <a:spcAft>
                <a:spcPts val="0"/>
              </a:spcAft>
              <a:defRPr/>
            </a:lvl1pPr>
            <a:lvl2pPr algn="l" rtl="0">
              <a:lnSpc>
                <a:spcPct val="90000"/>
              </a:lnSpc>
              <a:spcBef>
                <a:spcPts val="0"/>
              </a:spcBef>
              <a:spcAft>
                <a:spcPts val="0"/>
              </a:spcAft>
              <a:defRPr/>
            </a:lvl2pPr>
            <a:lvl3pPr algn="l" rtl="0">
              <a:lnSpc>
                <a:spcPct val="90000"/>
              </a:lnSpc>
              <a:spcBef>
                <a:spcPts val="0"/>
              </a:spcBef>
              <a:spcAft>
                <a:spcPts val="0"/>
              </a:spcAft>
              <a:defRPr/>
            </a:lvl3pPr>
            <a:lvl4pPr algn="l" rtl="0">
              <a:lnSpc>
                <a:spcPct val="90000"/>
              </a:lnSpc>
              <a:spcBef>
                <a:spcPts val="0"/>
              </a:spcBef>
              <a:spcAft>
                <a:spcPts val="0"/>
              </a:spcAft>
              <a:defRPr/>
            </a:lvl4pPr>
            <a:lvl5pPr algn="l" rtl="0">
              <a:lnSpc>
                <a:spcPct val="90000"/>
              </a:lnSpc>
              <a:spcBef>
                <a:spcPts val="0"/>
              </a:spcBef>
              <a:spcAft>
                <a:spcPts val="0"/>
              </a:spcAft>
              <a:defRPr/>
            </a:lvl5pPr>
            <a:lvl6pPr marL="457200" algn="l" rtl="0">
              <a:lnSpc>
                <a:spcPct val="90000"/>
              </a:lnSpc>
              <a:spcBef>
                <a:spcPts val="0"/>
              </a:spcBef>
              <a:spcAft>
                <a:spcPts val="0"/>
              </a:spcAft>
              <a:defRPr/>
            </a:lvl6pPr>
            <a:lvl7pPr marL="914400" algn="l" rtl="0">
              <a:lnSpc>
                <a:spcPct val="90000"/>
              </a:lnSpc>
              <a:spcBef>
                <a:spcPts val="0"/>
              </a:spcBef>
              <a:spcAft>
                <a:spcPts val="0"/>
              </a:spcAft>
              <a:defRPr/>
            </a:lvl7pPr>
            <a:lvl8pPr marL="1371600" algn="l" rtl="0">
              <a:lnSpc>
                <a:spcPct val="90000"/>
              </a:lnSpc>
              <a:spcBef>
                <a:spcPts val="0"/>
              </a:spcBef>
              <a:spcAft>
                <a:spcPts val="0"/>
              </a:spcAft>
              <a:defRPr/>
            </a:lvl8pPr>
            <a:lvl9pPr marL="1828800" algn="l" rtl="0">
              <a:lnSpc>
                <a:spcPct val="90000"/>
              </a:lnSpc>
              <a:spcBef>
                <a:spcPts val="0"/>
              </a:spcBef>
              <a:spcAft>
                <a:spcPts val="0"/>
              </a:spcAft>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Two Pictures Dark">
    <p:bg>
      <p:bgPr>
        <a:solidFill>
          <a:schemeClr val="accent2"/>
        </a:solidFill>
        <a:effectLst/>
      </p:bgPr>
    </p:bg>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1206500" y="0"/>
            <a:ext cx="7428153" cy="729674"/>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71" name="Shape 171"/>
          <p:cNvSpPr>
            <a:spLocks noGrp="1"/>
          </p:cNvSpPr>
          <p:nvPr>
            <p:ph type="pic" idx="2"/>
          </p:nvPr>
        </p:nvSpPr>
        <p:spPr>
          <a:xfrm>
            <a:off x="2349500" y="1221676"/>
            <a:ext cx="1188719" cy="891539"/>
          </a:xfrm>
          <a:prstGeom prst="ellipse">
            <a:avLst/>
          </a:prstGeom>
          <a:solidFill>
            <a:schemeClr val="accent2"/>
          </a:solidFill>
          <a:ln w="28575" cap="flat">
            <a:solidFill>
              <a:schemeClr val="lt1"/>
            </a:solidFill>
            <a:prstDash val="solid"/>
            <a:round/>
            <a:headEnd type="none" w="med" len="med"/>
            <a:tailEnd type="none" w="med" len="med"/>
          </a:ln>
        </p:spPr>
        <p:txBody>
          <a:bodyPr lIns="91425" tIns="91425" rIns="91425" bIns="91425" anchor="ctr" anchorCtr="0"/>
          <a:lstStyle>
            <a:lvl1pPr marL="0" marR="0" indent="0" algn="ctr" rtl="0">
              <a:spcBef>
                <a:spcPts val="0"/>
              </a:spcBef>
              <a:buClr>
                <a:schemeClr val="lt1"/>
              </a:buClr>
              <a:buFont typeface="Helvetica Neue"/>
              <a:buNone/>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2" name="Shape 172"/>
          <p:cNvSpPr txBox="1">
            <a:spLocks noGrp="1"/>
          </p:cNvSpPr>
          <p:nvPr>
            <p:ph type="body" idx="1"/>
          </p:nvPr>
        </p:nvSpPr>
        <p:spPr>
          <a:xfrm>
            <a:off x="1206500" y="2284818"/>
            <a:ext cx="3474719" cy="246887"/>
          </a:xfrm>
          <a:prstGeom prst="rect">
            <a:avLst/>
          </a:prstGeom>
          <a:noFill/>
          <a:ln>
            <a:noFill/>
          </a:ln>
        </p:spPr>
        <p:txBody>
          <a:bodyPr lIns="91425" tIns="91425" rIns="91425" bIns="91425" anchor="ctr" anchorCtr="0"/>
          <a:lstStyle>
            <a:lvl1pPr marL="0" indent="0" algn="ctr" rtl="0">
              <a:lnSpc>
                <a:spcPct val="100000"/>
              </a:lnSpc>
              <a:spcBef>
                <a:spcPts val="0"/>
              </a:spcBef>
              <a:buClr>
                <a:schemeClr val="lt1"/>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73" name="Shape 173"/>
          <p:cNvSpPr txBox="1">
            <a:spLocks noGrp="1"/>
          </p:cNvSpPr>
          <p:nvPr>
            <p:ph type="body" idx="3"/>
          </p:nvPr>
        </p:nvSpPr>
        <p:spPr>
          <a:xfrm>
            <a:off x="1206500" y="2558376"/>
            <a:ext cx="3474719" cy="1643634"/>
          </a:xfrm>
          <a:prstGeom prst="rect">
            <a:avLst/>
          </a:prstGeom>
          <a:noFill/>
          <a:ln>
            <a:noFill/>
          </a:ln>
        </p:spPr>
        <p:txBody>
          <a:bodyPr lIns="91425" tIns="91425" rIns="91425" bIns="91425" anchor="t" anchorCtr="0"/>
          <a:lstStyle>
            <a:lvl1pPr marL="0" indent="0" algn="ctr" rtl="0">
              <a:lnSpc>
                <a:spcPct val="95000"/>
              </a:lnSpc>
              <a:spcBef>
                <a:spcPts val="600"/>
              </a:spcBef>
              <a:buClr>
                <a:schemeClr val="lt1"/>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74" name="Shape 174"/>
          <p:cNvSpPr>
            <a:spLocks noGrp="1"/>
          </p:cNvSpPr>
          <p:nvPr>
            <p:ph type="pic" idx="4"/>
          </p:nvPr>
        </p:nvSpPr>
        <p:spPr>
          <a:xfrm>
            <a:off x="6302692" y="1221676"/>
            <a:ext cx="1188719" cy="891539"/>
          </a:xfrm>
          <a:prstGeom prst="ellipse">
            <a:avLst/>
          </a:prstGeom>
          <a:solidFill>
            <a:schemeClr val="accent2"/>
          </a:solidFill>
          <a:ln w="28575" cap="flat">
            <a:solidFill>
              <a:schemeClr val="lt1"/>
            </a:solidFill>
            <a:prstDash val="solid"/>
            <a:round/>
            <a:headEnd type="none" w="med" len="med"/>
            <a:tailEnd type="none" w="med" len="med"/>
          </a:ln>
        </p:spPr>
        <p:txBody>
          <a:bodyPr lIns="91425" tIns="91425" rIns="91425" bIns="91425" anchor="ctr" anchorCtr="0"/>
          <a:lstStyle>
            <a:lvl1pPr marL="0" marR="0" indent="0" algn="ctr" rtl="0">
              <a:spcBef>
                <a:spcPts val="0"/>
              </a:spcBef>
              <a:buClr>
                <a:schemeClr val="lt1"/>
              </a:buClr>
              <a:buFont typeface="Helvetica Neue"/>
              <a:buNone/>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5" name="Shape 175"/>
          <p:cNvSpPr txBox="1">
            <a:spLocks noGrp="1"/>
          </p:cNvSpPr>
          <p:nvPr>
            <p:ph type="body" idx="5"/>
          </p:nvPr>
        </p:nvSpPr>
        <p:spPr>
          <a:xfrm>
            <a:off x="5159692" y="2284818"/>
            <a:ext cx="3474719" cy="246887"/>
          </a:xfrm>
          <a:prstGeom prst="rect">
            <a:avLst/>
          </a:prstGeom>
          <a:noFill/>
          <a:ln>
            <a:noFill/>
          </a:ln>
        </p:spPr>
        <p:txBody>
          <a:bodyPr lIns="91425" tIns="91425" rIns="91425" bIns="91425" anchor="ctr" anchorCtr="0"/>
          <a:lstStyle>
            <a:lvl1pPr marL="0" indent="0" algn="ctr" rtl="0">
              <a:lnSpc>
                <a:spcPct val="100000"/>
              </a:lnSpc>
              <a:spcBef>
                <a:spcPts val="0"/>
              </a:spcBef>
              <a:buClr>
                <a:schemeClr val="lt1"/>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76" name="Shape 176"/>
          <p:cNvSpPr txBox="1">
            <a:spLocks noGrp="1"/>
          </p:cNvSpPr>
          <p:nvPr>
            <p:ph type="body" idx="6"/>
          </p:nvPr>
        </p:nvSpPr>
        <p:spPr>
          <a:xfrm>
            <a:off x="5159692" y="2558376"/>
            <a:ext cx="3474719" cy="1643634"/>
          </a:xfrm>
          <a:prstGeom prst="rect">
            <a:avLst/>
          </a:prstGeom>
          <a:noFill/>
          <a:ln>
            <a:noFill/>
          </a:ln>
        </p:spPr>
        <p:txBody>
          <a:bodyPr lIns="91425" tIns="91425" rIns="91425" bIns="91425" anchor="t" anchorCtr="0"/>
          <a:lstStyle>
            <a:lvl1pPr marL="0" marR="0" indent="0" algn="ctr" rtl="0">
              <a:lnSpc>
                <a:spcPct val="95000"/>
              </a:lnSpc>
              <a:spcBef>
                <a:spcPts val="600"/>
              </a:spcBef>
              <a:spcAft>
                <a:spcPts val="0"/>
              </a:spcAft>
              <a:buClr>
                <a:schemeClr val="accent1"/>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wo Plain Text Light">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1208329" y="0"/>
            <a:ext cx="7427669" cy="729674"/>
          </a:xfrm>
          <a:prstGeom prst="rect">
            <a:avLst/>
          </a:prstGeom>
          <a:noFill/>
          <a:ln>
            <a:noFill/>
          </a:ln>
        </p:spPr>
        <p:txBody>
          <a:bodyPr lIns="91425" tIns="91425" rIns="91425" bIns="91425" anchor="b" anchorCtr="0"/>
          <a:lstStyle>
            <a:lvl1pPr algn="l" rtl="0">
              <a:lnSpc>
                <a:spcPct val="90000"/>
              </a:lnSpc>
              <a:spcBef>
                <a:spcPts val="0"/>
              </a:spcBef>
              <a:spcAft>
                <a:spcPts val="0"/>
              </a:spcAft>
              <a:defRPr/>
            </a:lvl1pPr>
            <a:lvl2pPr algn="l" rtl="0">
              <a:lnSpc>
                <a:spcPct val="90000"/>
              </a:lnSpc>
              <a:spcBef>
                <a:spcPts val="0"/>
              </a:spcBef>
              <a:spcAft>
                <a:spcPts val="0"/>
              </a:spcAft>
              <a:defRPr/>
            </a:lvl2pPr>
            <a:lvl3pPr algn="l" rtl="0">
              <a:lnSpc>
                <a:spcPct val="90000"/>
              </a:lnSpc>
              <a:spcBef>
                <a:spcPts val="0"/>
              </a:spcBef>
              <a:spcAft>
                <a:spcPts val="0"/>
              </a:spcAft>
              <a:defRPr/>
            </a:lvl3pPr>
            <a:lvl4pPr algn="l" rtl="0">
              <a:lnSpc>
                <a:spcPct val="90000"/>
              </a:lnSpc>
              <a:spcBef>
                <a:spcPts val="0"/>
              </a:spcBef>
              <a:spcAft>
                <a:spcPts val="0"/>
              </a:spcAft>
              <a:defRPr/>
            </a:lvl4pPr>
            <a:lvl5pPr algn="l" rtl="0">
              <a:lnSpc>
                <a:spcPct val="90000"/>
              </a:lnSpc>
              <a:spcBef>
                <a:spcPts val="0"/>
              </a:spcBef>
              <a:spcAft>
                <a:spcPts val="0"/>
              </a:spcAft>
              <a:defRPr/>
            </a:lvl5pPr>
            <a:lvl6pPr marL="457200" algn="l" rtl="0">
              <a:lnSpc>
                <a:spcPct val="90000"/>
              </a:lnSpc>
              <a:spcBef>
                <a:spcPts val="0"/>
              </a:spcBef>
              <a:spcAft>
                <a:spcPts val="0"/>
              </a:spcAft>
              <a:defRPr/>
            </a:lvl6pPr>
            <a:lvl7pPr marL="914400" algn="l" rtl="0">
              <a:lnSpc>
                <a:spcPct val="90000"/>
              </a:lnSpc>
              <a:spcBef>
                <a:spcPts val="0"/>
              </a:spcBef>
              <a:spcAft>
                <a:spcPts val="0"/>
              </a:spcAft>
              <a:defRPr/>
            </a:lvl7pPr>
            <a:lvl8pPr marL="1371600" algn="l" rtl="0">
              <a:lnSpc>
                <a:spcPct val="90000"/>
              </a:lnSpc>
              <a:spcBef>
                <a:spcPts val="0"/>
              </a:spcBef>
              <a:spcAft>
                <a:spcPts val="0"/>
              </a:spcAft>
              <a:defRPr/>
            </a:lvl8pPr>
            <a:lvl9pPr marL="1828800" algn="l" rtl="0">
              <a:lnSpc>
                <a:spcPct val="90000"/>
              </a:lnSpc>
              <a:spcBef>
                <a:spcPts val="0"/>
              </a:spcBef>
              <a:spcAft>
                <a:spcPts val="0"/>
              </a:spcAft>
              <a:defRPr/>
            </a:lvl9pPr>
          </a:lstStyle>
          <a:p>
            <a:endParaRPr/>
          </a:p>
        </p:txBody>
      </p:sp>
      <p:sp>
        <p:nvSpPr>
          <p:cNvPr id="179" name="Shape 179"/>
          <p:cNvSpPr txBox="1">
            <a:spLocks noGrp="1"/>
          </p:cNvSpPr>
          <p:nvPr>
            <p:ph type="body" idx="1"/>
          </p:nvPr>
        </p:nvSpPr>
        <p:spPr>
          <a:xfrm>
            <a:off x="5067260" y="1009651"/>
            <a:ext cx="3568743" cy="3544886"/>
          </a:xfrm>
          <a:prstGeom prst="rect">
            <a:avLst/>
          </a:prstGeom>
          <a:noFill/>
          <a:ln>
            <a:noFill/>
          </a:ln>
        </p:spPr>
        <p:txBody>
          <a:bodyPr lIns="91425" tIns="91425" rIns="91425" bIns="91425" anchor="t" anchorCtr="0"/>
          <a:lstStyle>
            <a:lvl1pPr marL="0" indent="0" rtl="0">
              <a:lnSpc>
                <a:spcPct val="90000"/>
              </a:lnSpc>
              <a:spcBef>
                <a:spcPts val="1000"/>
              </a:spcBef>
              <a:buClr>
                <a:schemeClr val="accent2"/>
              </a:buClr>
              <a:buFont typeface="Helvetica Neue"/>
              <a:buNone/>
              <a:defRPr/>
            </a:lvl1pPr>
            <a:lvl2pPr marL="0" indent="0" rtl="0">
              <a:lnSpc>
                <a:spcPct val="104000"/>
              </a:lnSpc>
              <a:spcBef>
                <a:spcPts val="1000"/>
              </a:spcBef>
              <a:buFont typeface="Helvetica Neue"/>
              <a:buNone/>
              <a:defRPr/>
            </a:lvl2pPr>
            <a:lvl3pPr marL="169863" indent="-169863" rtl="0">
              <a:lnSpc>
                <a:spcPct val="104000"/>
              </a:lnSpc>
              <a:spcBef>
                <a:spcPts val="100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0" name="Shape 180"/>
          <p:cNvSpPr txBox="1">
            <a:spLocks noGrp="1"/>
          </p:cNvSpPr>
          <p:nvPr>
            <p:ph type="body" idx="2"/>
          </p:nvPr>
        </p:nvSpPr>
        <p:spPr>
          <a:xfrm>
            <a:off x="1208333" y="1009651"/>
            <a:ext cx="3568743" cy="3544886"/>
          </a:xfrm>
          <a:prstGeom prst="rect">
            <a:avLst/>
          </a:prstGeom>
          <a:noFill/>
          <a:ln>
            <a:noFill/>
          </a:ln>
        </p:spPr>
        <p:txBody>
          <a:bodyPr lIns="91425" tIns="91425" rIns="91425" bIns="91425" anchor="t" anchorCtr="0"/>
          <a:lstStyle>
            <a:lvl1pPr marL="0" indent="0" rtl="0">
              <a:lnSpc>
                <a:spcPct val="90000"/>
              </a:lnSpc>
              <a:spcBef>
                <a:spcPts val="1000"/>
              </a:spcBef>
              <a:buClr>
                <a:schemeClr val="accent2"/>
              </a:buClr>
              <a:buFont typeface="Helvetica Neue"/>
              <a:buNone/>
              <a:defRPr/>
            </a:lvl1pPr>
            <a:lvl2pPr marL="0" indent="0" rtl="0">
              <a:lnSpc>
                <a:spcPct val="104000"/>
              </a:lnSpc>
              <a:spcBef>
                <a:spcPts val="1000"/>
              </a:spcBef>
              <a:buFont typeface="Helvetica Neue"/>
              <a:buNone/>
              <a:defRPr/>
            </a:lvl2pPr>
            <a:lvl3pPr marL="169863" indent="-169863" rtl="0">
              <a:lnSpc>
                <a:spcPct val="104000"/>
              </a:lnSpc>
              <a:spcBef>
                <a:spcPts val="100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1214437" y="0"/>
            <a:ext cx="7427912" cy="729854"/>
          </a:xfrm>
          <a:prstGeom prst="rect">
            <a:avLst/>
          </a:prstGeom>
          <a:noFill/>
          <a:ln>
            <a:noFill/>
          </a:ln>
        </p:spPr>
        <p:txBody>
          <a:bodyPr lIns="91425" tIns="91425" rIns="91425" bIns="91425" anchor="b" anchorCtr="0"/>
          <a:lstStyle>
            <a:lvl1pPr algn="l" rtl="0">
              <a:lnSpc>
                <a:spcPct val="90000"/>
              </a:lnSpc>
              <a:spcBef>
                <a:spcPts val="0"/>
              </a:spcBef>
              <a:spcAft>
                <a:spcPts val="0"/>
              </a:spcAft>
              <a:defRPr/>
            </a:lvl1pPr>
            <a:lvl2pPr algn="l" rtl="0">
              <a:lnSpc>
                <a:spcPct val="90000"/>
              </a:lnSpc>
              <a:spcBef>
                <a:spcPts val="0"/>
              </a:spcBef>
              <a:spcAft>
                <a:spcPts val="0"/>
              </a:spcAft>
              <a:defRPr/>
            </a:lvl2pPr>
            <a:lvl3pPr algn="l" rtl="0">
              <a:lnSpc>
                <a:spcPct val="90000"/>
              </a:lnSpc>
              <a:spcBef>
                <a:spcPts val="0"/>
              </a:spcBef>
              <a:spcAft>
                <a:spcPts val="0"/>
              </a:spcAft>
              <a:defRPr/>
            </a:lvl3pPr>
            <a:lvl4pPr algn="l" rtl="0">
              <a:lnSpc>
                <a:spcPct val="90000"/>
              </a:lnSpc>
              <a:spcBef>
                <a:spcPts val="0"/>
              </a:spcBef>
              <a:spcAft>
                <a:spcPts val="0"/>
              </a:spcAft>
              <a:defRPr/>
            </a:lvl4pPr>
            <a:lvl5pPr algn="l" rtl="0">
              <a:lnSpc>
                <a:spcPct val="90000"/>
              </a:lnSpc>
              <a:spcBef>
                <a:spcPts val="0"/>
              </a:spcBef>
              <a:spcAft>
                <a:spcPts val="0"/>
              </a:spcAft>
              <a:defRPr/>
            </a:lvl5pPr>
            <a:lvl6pPr marL="457200" algn="l" rtl="0">
              <a:lnSpc>
                <a:spcPct val="90000"/>
              </a:lnSpc>
              <a:spcBef>
                <a:spcPts val="0"/>
              </a:spcBef>
              <a:spcAft>
                <a:spcPts val="0"/>
              </a:spcAft>
              <a:defRPr/>
            </a:lvl6pPr>
            <a:lvl7pPr marL="914400" algn="l" rtl="0">
              <a:lnSpc>
                <a:spcPct val="90000"/>
              </a:lnSpc>
              <a:spcBef>
                <a:spcPts val="0"/>
              </a:spcBef>
              <a:spcAft>
                <a:spcPts val="0"/>
              </a:spcAft>
              <a:defRPr/>
            </a:lvl7pPr>
            <a:lvl8pPr marL="1371600" algn="l" rtl="0">
              <a:lnSpc>
                <a:spcPct val="90000"/>
              </a:lnSpc>
              <a:spcBef>
                <a:spcPts val="0"/>
              </a:spcBef>
              <a:spcAft>
                <a:spcPts val="0"/>
              </a:spcAft>
              <a:defRPr/>
            </a:lvl8pPr>
            <a:lvl9pPr marL="1828800" algn="l" rtl="0">
              <a:lnSpc>
                <a:spcPct val="90000"/>
              </a:lnSpc>
              <a:spcBef>
                <a:spcPts val="0"/>
              </a:spcBef>
              <a:spcAft>
                <a:spcPts val="0"/>
              </a:spcAft>
              <a:defRPr/>
            </a:lvl9pPr>
          </a:lstStyle>
          <a:p>
            <a:endParaRPr/>
          </a:p>
        </p:txBody>
      </p:sp>
      <p:sp>
        <p:nvSpPr>
          <p:cNvPr id="31" name="Shape 31"/>
          <p:cNvSpPr txBox="1">
            <a:spLocks noGrp="1"/>
          </p:cNvSpPr>
          <p:nvPr>
            <p:ph type="body" idx="1"/>
          </p:nvPr>
        </p:nvSpPr>
        <p:spPr>
          <a:xfrm>
            <a:off x="1214437" y="1016794"/>
            <a:ext cx="7427912" cy="3519488"/>
          </a:xfrm>
          <a:prstGeom prst="rect">
            <a:avLst/>
          </a:prstGeom>
          <a:noFill/>
          <a:ln>
            <a:noFill/>
          </a:ln>
        </p:spPr>
        <p:txBody>
          <a:bodyPr lIns="91425" tIns="91425" rIns="91425" bIns="91425" anchor="t" anchorCtr="0"/>
          <a:lstStyle>
            <a:lvl1pPr marL="228600" indent="-88900" algn="l" rtl="0">
              <a:spcBef>
                <a:spcPts val="440"/>
              </a:spcBef>
              <a:spcAft>
                <a:spcPts val="0"/>
              </a:spcAft>
              <a:buClr>
                <a:schemeClr val="accent2"/>
              </a:buClr>
              <a:buFont typeface="Arial"/>
              <a:buChar char="•"/>
              <a:defRPr/>
            </a:lvl1pPr>
            <a:lvl2pPr marL="511175" indent="-168275" algn="l" rtl="0">
              <a:spcBef>
                <a:spcPts val="360"/>
              </a:spcBef>
              <a:spcAft>
                <a:spcPts val="0"/>
              </a:spcAft>
              <a:buClr>
                <a:schemeClr val="accent2"/>
              </a:buClr>
              <a:buFont typeface="Arial"/>
              <a:buChar char="–"/>
              <a:defRPr/>
            </a:lvl2pPr>
            <a:lvl3pPr marL="741363" indent="-119062" algn="l" rtl="0">
              <a:spcBef>
                <a:spcPts val="360"/>
              </a:spcBef>
              <a:spcAft>
                <a:spcPts val="0"/>
              </a:spcAft>
              <a:buClr>
                <a:schemeClr val="accent2"/>
              </a:buClr>
              <a:buFont typeface="Arial"/>
              <a:buChar char="•"/>
              <a:defRPr/>
            </a:lvl3pPr>
            <a:lvl4pPr marL="1031875" indent="-180975" algn="l" rtl="0">
              <a:spcBef>
                <a:spcPts val="360"/>
              </a:spcBef>
              <a:spcAft>
                <a:spcPts val="0"/>
              </a:spcAft>
              <a:buClr>
                <a:schemeClr val="accent2"/>
              </a:buClr>
              <a:buFont typeface="Arial"/>
              <a:buChar char="–"/>
              <a:defRPr/>
            </a:lvl4pPr>
            <a:lvl5pPr marL="1314450" indent="-171450" algn="l" rtl="0">
              <a:spcBef>
                <a:spcPts val="360"/>
              </a:spcBef>
              <a:spcAft>
                <a:spcPts val="0"/>
              </a:spcAft>
              <a:buClr>
                <a:schemeClr val="accent2"/>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Two Plain Text Dark">
    <p:bg>
      <p:bgPr>
        <a:solidFill>
          <a:schemeClr val="accent2"/>
        </a:solidFill>
        <a:effectLst/>
      </p:bgPr>
    </p:bg>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1206500" y="0"/>
            <a:ext cx="7428153" cy="729674"/>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3" name="Shape 183"/>
          <p:cNvSpPr txBox="1">
            <a:spLocks noGrp="1"/>
          </p:cNvSpPr>
          <p:nvPr>
            <p:ph type="body" idx="1"/>
          </p:nvPr>
        </p:nvSpPr>
        <p:spPr>
          <a:xfrm>
            <a:off x="5054605" y="1001713"/>
            <a:ext cx="3581398" cy="3544886"/>
          </a:xfrm>
          <a:prstGeom prst="rect">
            <a:avLst/>
          </a:prstGeom>
          <a:noFill/>
          <a:ln>
            <a:noFill/>
          </a:ln>
        </p:spPr>
        <p:txBody>
          <a:bodyPr lIns="91425" tIns="91425" rIns="91425" bIns="91425" anchor="t" anchorCtr="0"/>
          <a:lstStyle>
            <a:lvl1pPr marL="0" indent="0" rtl="0">
              <a:lnSpc>
                <a:spcPct val="90000"/>
              </a:lnSpc>
              <a:spcBef>
                <a:spcPts val="1000"/>
              </a:spcBef>
              <a:buClr>
                <a:srgbClr val="FFFFFF"/>
              </a:buClr>
              <a:buFont typeface="Helvetica Neue"/>
              <a:buNone/>
              <a:defRPr/>
            </a:lvl1pPr>
            <a:lvl2pPr marL="0" indent="0" rtl="0">
              <a:lnSpc>
                <a:spcPct val="104000"/>
              </a:lnSpc>
              <a:spcBef>
                <a:spcPts val="1000"/>
              </a:spcBef>
              <a:buClr>
                <a:srgbClr val="FFFFFF"/>
              </a:buClr>
              <a:buFont typeface="Helvetica Neue"/>
              <a:buNone/>
              <a:defRPr/>
            </a:lvl2pPr>
            <a:lvl3pPr marL="169863" indent="-169863" rtl="0">
              <a:lnSpc>
                <a:spcPct val="104000"/>
              </a:lnSpc>
              <a:spcBef>
                <a:spcPts val="100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4" name="Shape 184"/>
          <p:cNvSpPr txBox="1">
            <a:spLocks noGrp="1"/>
          </p:cNvSpPr>
          <p:nvPr>
            <p:ph type="body" idx="2"/>
          </p:nvPr>
        </p:nvSpPr>
        <p:spPr>
          <a:xfrm>
            <a:off x="1206504" y="1001713"/>
            <a:ext cx="3581398" cy="3544886"/>
          </a:xfrm>
          <a:prstGeom prst="rect">
            <a:avLst/>
          </a:prstGeom>
          <a:noFill/>
          <a:ln>
            <a:noFill/>
          </a:ln>
        </p:spPr>
        <p:txBody>
          <a:bodyPr lIns="91425" tIns="91425" rIns="91425" bIns="91425" anchor="t" anchorCtr="0"/>
          <a:lstStyle>
            <a:lvl1pPr marL="0" indent="0" rtl="0">
              <a:lnSpc>
                <a:spcPct val="90000"/>
              </a:lnSpc>
              <a:spcBef>
                <a:spcPts val="1000"/>
              </a:spcBef>
              <a:buClr>
                <a:srgbClr val="FFFFFF"/>
              </a:buClr>
              <a:buFont typeface="Helvetica Neue"/>
              <a:buNone/>
              <a:defRPr/>
            </a:lvl1pPr>
            <a:lvl2pPr marL="0" indent="0" rtl="0">
              <a:lnSpc>
                <a:spcPct val="104000"/>
              </a:lnSpc>
              <a:spcBef>
                <a:spcPts val="1000"/>
              </a:spcBef>
              <a:buClr>
                <a:srgbClr val="FFFFFF"/>
              </a:buClr>
              <a:buFont typeface="Helvetica Neue"/>
              <a:buNone/>
              <a:defRPr/>
            </a:lvl2pPr>
            <a:lvl3pPr marL="169863" indent="-169863" rtl="0">
              <a:lnSpc>
                <a:spcPct val="104000"/>
              </a:lnSpc>
              <a:spcBef>
                <a:spcPts val="100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1214437" y="0"/>
            <a:ext cx="7427912" cy="729854"/>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7" name="Shape 187"/>
          <p:cNvSpPr txBox="1">
            <a:spLocks noGrp="1"/>
          </p:cNvSpPr>
          <p:nvPr>
            <p:ph type="body" idx="1"/>
          </p:nvPr>
        </p:nvSpPr>
        <p:spPr>
          <a:xfrm>
            <a:off x="457200" y="1151334"/>
            <a:ext cx="4040187" cy="479821"/>
          </a:xfrm>
          <a:prstGeom prst="rect">
            <a:avLst/>
          </a:prstGeom>
          <a:noFill/>
          <a:ln>
            <a:noFill/>
          </a:ln>
        </p:spPr>
        <p:txBody>
          <a:bodyPr lIns="91425" tIns="91425" rIns="91425" bIns="91425" anchor="b" anchorCtr="0"/>
          <a:lstStyle>
            <a:lvl1pPr marL="0" indent="0" rtl="0">
              <a:spcBef>
                <a:spcPts val="0"/>
              </a:spcBef>
              <a:buFont typeface="Helvetica Neue"/>
              <a:buNone/>
              <a:defRPr/>
            </a:lvl1pPr>
            <a:lvl2pPr marL="457200" indent="0" rtl="0">
              <a:spcBef>
                <a:spcPts val="0"/>
              </a:spcBef>
              <a:buFont typeface="Helvetica Neue"/>
              <a:buNone/>
              <a:defRPr/>
            </a:lvl2pPr>
            <a:lvl3pPr marL="914400" indent="0" rtl="0">
              <a:spcBef>
                <a:spcPts val="0"/>
              </a:spcBef>
              <a:buFont typeface="Helvetica Neue"/>
              <a:buNone/>
              <a:defRPr/>
            </a:lvl3pPr>
            <a:lvl4pPr marL="1371600" indent="0" rtl="0">
              <a:spcBef>
                <a:spcPts val="0"/>
              </a:spcBef>
              <a:buFont typeface="Helvetica Neue"/>
              <a:buNone/>
              <a:defRPr/>
            </a:lvl4pPr>
            <a:lvl5pPr marL="1828800" indent="0" rtl="0">
              <a:spcBef>
                <a:spcPts val="0"/>
              </a:spcBef>
              <a:buFont typeface="Helvetica Neue"/>
              <a:buNone/>
              <a:defRPr/>
            </a:lvl5pPr>
            <a:lvl6pPr marL="2286000" indent="0" rtl="0">
              <a:spcBef>
                <a:spcPts val="0"/>
              </a:spcBef>
              <a:buFont typeface="Helvetica Neue"/>
              <a:buNone/>
              <a:defRPr/>
            </a:lvl6pPr>
            <a:lvl7pPr marL="2743200" indent="0" rtl="0">
              <a:spcBef>
                <a:spcPts val="0"/>
              </a:spcBef>
              <a:buFont typeface="Helvetica Neue"/>
              <a:buNone/>
              <a:defRPr/>
            </a:lvl7pPr>
            <a:lvl8pPr marL="3200400" indent="0" rtl="0">
              <a:spcBef>
                <a:spcPts val="0"/>
              </a:spcBef>
              <a:buFont typeface="Helvetica Neue"/>
              <a:buNone/>
              <a:defRPr/>
            </a:lvl8pPr>
            <a:lvl9pPr marL="3657600" indent="0" rtl="0">
              <a:spcBef>
                <a:spcPts val="0"/>
              </a:spcBef>
              <a:buFont typeface="Helvetica Neue"/>
              <a:buNone/>
              <a:defRPr/>
            </a:lvl9pPr>
          </a:lstStyle>
          <a:p>
            <a:endParaRPr/>
          </a:p>
        </p:txBody>
      </p:sp>
      <p:sp>
        <p:nvSpPr>
          <p:cNvPr id="188" name="Shape 188"/>
          <p:cNvSpPr txBox="1">
            <a:spLocks noGrp="1"/>
          </p:cNvSpPr>
          <p:nvPr>
            <p:ph type="body" idx="2"/>
          </p:nvPr>
        </p:nvSpPr>
        <p:spPr>
          <a:xfrm>
            <a:off x="457200" y="1631155"/>
            <a:ext cx="4040187" cy="2963465"/>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9" name="Shape 189"/>
          <p:cNvSpPr txBox="1">
            <a:spLocks noGrp="1"/>
          </p:cNvSpPr>
          <p:nvPr>
            <p:ph type="body" idx="3"/>
          </p:nvPr>
        </p:nvSpPr>
        <p:spPr>
          <a:xfrm>
            <a:off x="4645028" y="1151334"/>
            <a:ext cx="4041774" cy="479821"/>
          </a:xfrm>
          <a:prstGeom prst="rect">
            <a:avLst/>
          </a:prstGeom>
          <a:noFill/>
          <a:ln>
            <a:noFill/>
          </a:ln>
        </p:spPr>
        <p:txBody>
          <a:bodyPr lIns="91425" tIns="91425" rIns="91425" bIns="91425" anchor="b" anchorCtr="0"/>
          <a:lstStyle>
            <a:lvl1pPr marL="0" indent="0" rtl="0">
              <a:spcBef>
                <a:spcPts val="0"/>
              </a:spcBef>
              <a:buFont typeface="Helvetica Neue"/>
              <a:buNone/>
              <a:defRPr/>
            </a:lvl1pPr>
            <a:lvl2pPr marL="457200" indent="0" rtl="0">
              <a:spcBef>
                <a:spcPts val="0"/>
              </a:spcBef>
              <a:buFont typeface="Helvetica Neue"/>
              <a:buNone/>
              <a:defRPr/>
            </a:lvl2pPr>
            <a:lvl3pPr marL="914400" indent="0" rtl="0">
              <a:spcBef>
                <a:spcPts val="0"/>
              </a:spcBef>
              <a:buFont typeface="Helvetica Neue"/>
              <a:buNone/>
              <a:defRPr/>
            </a:lvl3pPr>
            <a:lvl4pPr marL="1371600" indent="0" rtl="0">
              <a:spcBef>
                <a:spcPts val="0"/>
              </a:spcBef>
              <a:buFont typeface="Helvetica Neue"/>
              <a:buNone/>
              <a:defRPr/>
            </a:lvl4pPr>
            <a:lvl5pPr marL="1828800" indent="0" rtl="0">
              <a:spcBef>
                <a:spcPts val="0"/>
              </a:spcBef>
              <a:buFont typeface="Helvetica Neue"/>
              <a:buNone/>
              <a:defRPr/>
            </a:lvl5pPr>
            <a:lvl6pPr marL="2286000" indent="0" rtl="0">
              <a:spcBef>
                <a:spcPts val="0"/>
              </a:spcBef>
              <a:buFont typeface="Helvetica Neue"/>
              <a:buNone/>
              <a:defRPr/>
            </a:lvl6pPr>
            <a:lvl7pPr marL="2743200" indent="0" rtl="0">
              <a:spcBef>
                <a:spcPts val="0"/>
              </a:spcBef>
              <a:buFont typeface="Helvetica Neue"/>
              <a:buNone/>
              <a:defRPr/>
            </a:lvl7pPr>
            <a:lvl8pPr marL="3200400" indent="0" rtl="0">
              <a:spcBef>
                <a:spcPts val="0"/>
              </a:spcBef>
              <a:buFont typeface="Helvetica Neue"/>
              <a:buNone/>
              <a:defRPr/>
            </a:lvl8pPr>
            <a:lvl9pPr marL="3657600" indent="0" rtl="0">
              <a:spcBef>
                <a:spcPts val="0"/>
              </a:spcBef>
              <a:buFont typeface="Helvetica Neue"/>
              <a:buNone/>
              <a:defRPr/>
            </a:lvl9pPr>
          </a:lstStyle>
          <a:p>
            <a:endParaRPr/>
          </a:p>
        </p:txBody>
      </p:sp>
      <p:sp>
        <p:nvSpPr>
          <p:cNvPr id="190" name="Shape 190"/>
          <p:cNvSpPr txBox="1">
            <a:spLocks noGrp="1"/>
          </p:cNvSpPr>
          <p:nvPr>
            <p:ph type="body" idx="4"/>
          </p:nvPr>
        </p:nvSpPr>
        <p:spPr>
          <a:xfrm>
            <a:off x="4645028" y="1631155"/>
            <a:ext cx="4041774" cy="2963465"/>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91" name="Shape 191"/>
          <p:cNvSpPr txBox="1">
            <a:spLocks noGrp="1"/>
          </p:cNvSpPr>
          <p:nvPr>
            <p:ph type="dt" idx="10"/>
          </p:nvPr>
        </p:nvSpPr>
        <p:spPr>
          <a:xfrm>
            <a:off x="457200" y="4767264"/>
            <a:ext cx="2133599" cy="273843"/>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2" name="Shape 192"/>
          <p:cNvSpPr txBox="1">
            <a:spLocks noGrp="1"/>
          </p:cNvSpPr>
          <p:nvPr>
            <p:ph type="ftr" idx="11"/>
          </p:nvPr>
        </p:nvSpPr>
        <p:spPr>
          <a:xfrm>
            <a:off x="3124200" y="4767264"/>
            <a:ext cx="2895600" cy="273843"/>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3" name="Shape 193"/>
          <p:cNvSpPr txBox="1">
            <a:spLocks noGrp="1"/>
          </p:cNvSpPr>
          <p:nvPr>
            <p:ph type="sldNum" idx="12"/>
          </p:nvPr>
        </p:nvSpPr>
        <p:spPr>
          <a:xfrm>
            <a:off x="6553200" y="4767264"/>
            <a:ext cx="2133599" cy="273843"/>
          </a:xfrm>
          <a:prstGeom prst="rect">
            <a:avLst/>
          </a:prstGeom>
          <a:noFill/>
          <a:ln>
            <a:noFill/>
          </a:ln>
        </p:spPr>
        <p:txBody>
          <a:bodyPr lIns="91425" tIns="45700" rIns="91425" bIns="45700" anchor="t" anchorCtr="0">
            <a:noAutofit/>
          </a:bodyPr>
          <a:lstStyle>
            <a:lvl1pPr marL="0" marR="0" indent="0" algn="l" rtl="0">
              <a:spcBef>
                <a:spcPts val="0"/>
              </a:spcBef>
              <a:buNone/>
              <a:defRPr sz="1800" b="0" i="0" u="none" strike="noStrike" cap="none" baseline="0">
                <a:solidFill>
                  <a:schemeClr val="dk1"/>
                </a:solidFill>
                <a:latin typeface="Calibri"/>
                <a:ea typeface="Calibri"/>
                <a:cs typeface="Calibri"/>
                <a:sym typeface="Calibri"/>
              </a:defRPr>
            </a:lvl1pPr>
          </a:lstStyle>
          <a:p>
            <a:pPr marL="0" lvl="0" indent="0">
              <a:spcBef>
                <a:spcPts val="0"/>
              </a:spcBef>
              <a:buClr>
                <a:srgbClr val="FFFFFF"/>
              </a:buClr>
              <a:buSzPct val="25000"/>
              <a:buFont typeface="Calibri"/>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32"/>
        <p:cNvGrpSpPr/>
        <p:nvPr/>
      </p:nvGrpSpPr>
      <p:grpSpPr>
        <a:xfrm>
          <a:off x="0" y="0"/>
          <a:ext cx="0" cy="0"/>
          <a:chOff x="0" y="0"/>
          <a:chExt cx="0" cy="0"/>
        </a:xfrm>
      </p:grpSpPr>
      <p:sp>
        <p:nvSpPr>
          <p:cNvPr id="33" name="Shape 33"/>
          <p:cNvSpPr/>
          <p:nvPr/>
        </p:nvSpPr>
        <p:spPr>
          <a:xfrm>
            <a:off x="3962400" y="0"/>
            <a:ext cx="1219199" cy="1597818"/>
          </a:xfrm>
          <a:prstGeom prst="rect">
            <a:avLst/>
          </a:prstGeom>
          <a:solidFill>
            <a:schemeClr val="accent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Font typeface="Arial"/>
              <a:buNone/>
            </a:pPr>
            <a:endParaRPr sz="1400" b="0" i="0" u="none" strike="noStrike" cap="none" baseline="0">
              <a:solidFill>
                <a:schemeClr val="lt1"/>
              </a:solidFill>
              <a:latin typeface="Arial"/>
              <a:ea typeface="Arial"/>
              <a:cs typeface="Arial"/>
              <a:sym typeface="Arial"/>
              <a:rtl val="0"/>
            </a:endParaRPr>
          </a:p>
        </p:txBody>
      </p:sp>
      <p:sp>
        <p:nvSpPr>
          <p:cNvPr id="34" name="Shape 34"/>
          <p:cNvSpPr txBox="1"/>
          <p:nvPr/>
        </p:nvSpPr>
        <p:spPr>
          <a:xfrm>
            <a:off x="3962400" y="1170384"/>
            <a:ext cx="1219199" cy="273843"/>
          </a:xfrm>
          <a:prstGeom prst="rect">
            <a:avLst/>
          </a:prstGeom>
          <a:noFill/>
          <a:ln>
            <a:noFill/>
          </a:ln>
        </p:spPr>
        <p:txBody>
          <a:bodyPr lIns="0" tIns="0" rIns="0" bIns="0" anchor="b" anchorCtr="0">
            <a:noAutofit/>
          </a:bodyPr>
          <a:lstStyle/>
          <a:p>
            <a:pPr marL="0" marR="0" lvl="0" indent="0" algn="ctr" rtl="0">
              <a:lnSpc>
                <a:spcPct val="90000"/>
              </a:lnSpc>
              <a:spcBef>
                <a:spcPts val="0"/>
              </a:spcBef>
              <a:spcAft>
                <a:spcPts val="0"/>
              </a:spcAft>
              <a:buClr>
                <a:schemeClr val="dk1"/>
              </a:buClr>
              <a:buFont typeface="Helvetica Neue"/>
              <a:buNone/>
            </a:pPr>
            <a:endParaRPr sz="4000" b="0" i="0" u="none" strike="noStrike" cap="none" baseline="0">
              <a:solidFill>
                <a:schemeClr val="lt1"/>
              </a:solidFill>
              <a:latin typeface="Helvetica Neue"/>
              <a:ea typeface="Helvetica Neue"/>
              <a:cs typeface="Helvetica Neue"/>
              <a:sym typeface="Helvetica Neue"/>
              <a:rtl val="0"/>
            </a:endParaRPr>
          </a:p>
        </p:txBody>
      </p:sp>
      <p:sp>
        <p:nvSpPr>
          <p:cNvPr id="35" name="Shape 35"/>
          <p:cNvSpPr/>
          <p:nvPr/>
        </p:nvSpPr>
        <p:spPr>
          <a:xfrm>
            <a:off x="0" y="0"/>
            <a:ext cx="1371599" cy="1070371"/>
          </a:xfrm>
          <a:prstGeom prst="rect">
            <a:avLst/>
          </a:prstGeom>
          <a:solidFill>
            <a:schemeClr val="lt1"/>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Font typeface="Arial"/>
              <a:buNone/>
            </a:pPr>
            <a:endParaRPr sz="1400" b="0" i="0" u="none" strike="noStrike" cap="none" baseline="0">
              <a:solidFill>
                <a:schemeClr val="lt1"/>
              </a:solidFill>
              <a:latin typeface="Arial"/>
              <a:ea typeface="Arial"/>
              <a:cs typeface="Arial"/>
              <a:sym typeface="Arial"/>
              <a:rtl val="0"/>
            </a:endParaRPr>
          </a:p>
        </p:txBody>
      </p:sp>
      <p:sp>
        <p:nvSpPr>
          <p:cNvPr id="36" name="Shape 36"/>
          <p:cNvSpPr txBox="1">
            <a:spLocks noGrp="1"/>
          </p:cNvSpPr>
          <p:nvPr>
            <p:ph type="ctrTitle"/>
          </p:nvPr>
        </p:nvSpPr>
        <p:spPr>
          <a:xfrm>
            <a:off x="685800" y="1770169"/>
            <a:ext cx="7772400" cy="1102518"/>
          </a:xfrm>
          <a:prstGeom prst="rect">
            <a:avLst/>
          </a:prstGeom>
          <a:noFill/>
          <a:ln>
            <a:noFill/>
          </a:ln>
        </p:spPr>
        <p:txBody>
          <a:bodyPr lIns="91425" tIns="91425" rIns="91425" bIns="91425" anchor="ctr" anchorCtr="0"/>
          <a:lstStyle>
            <a:lvl1pPr marL="0" marR="0" indent="0" algn="ctr" rtl="0">
              <a:lnSpc>
                <a:spcPct val="90000"/>
              </a:lnSpc>
              <a:spcBef>
                <a:spcPts val="0"/>
              </a:spcBef>
              <a:spcAft>
                <a:spcPts val="0"/>
              </a:spcAft>
              <a:defRPr/>
            </a:lvl1pPr>
            <a:lvl2pPr marL="0" marR="0" indent="0" algn="l" rtl="0">
              <a:lnSpc>
                <a:spcPct val="90000"/>
              </a:lnSpc>
              <a:spcBef>
                <a:spcPts val="0"/>
              </a:spcBef>
              <a:spcAft>
                <a:spcPts val="0"/>
              </a:spcAft>
              <a:defRPr/>
            </a:lvl2pPr>
            <a:lvl3pPr marL="0" marR="0" indent="0" algn="l" rtl="0">
              <a:lnSpc>
                <a:spcPct val="90000"/>
              </a:lnSpc>
              <a:spcBef>
                <a:spcPts val="0"/>
              </a:spcBef>
              <a:spcAft>
                <a:spcPts val="0"/>
              </a:spcAft>
              <a:defRPr/>
            </a:lvl3pPr>
            <a:lvl4pPr marL="0" marR="0" indent="0" algn="l" rtl="0">
              <a:lnSpc>
                <a:spcPct val="90000"/>
              </a:lnSpc>
              <a:spcBef>
                <a:spcPts val="0"/>
              </a:spcBef>
              <a:spcAft>
                <a:spcPts val="0"/>
              </a:spcAft>
              <a:defRPr/>
            </a:lvl4pPr>
            <a:lvl5pPr marL="0" marR="0" indent="0" algn="l" rtl="0">
              <a:lnSpc>
                <a:spcPct val="90000"/>
              </a:lnSpc>
              <a:spcBef>
                <a:spcPts val="0"/>
              </a:spcBef>
              <a:spcAft>
                <a:spcPts val="0"/>
              </a:spcAft>
              <a:defRPr/>
            </a:lvl5pPr>
            <a:lvl6pPr marL="457200" marR="0" indent="0" algn="l" rtl="0">
              <a:lnSpc>
                <a:spcPct val="90000"/>
              </a:lnSpc>
              <a:spcBef>
                <a:spcPts val="0"/>
              </a:spcBef>
              <a:spcAft>
                <a:spcPts val="0"/>
              </a:spcAft>
              <a:defRPr/>
            </a:lvl6pPr>
            <a:lvl7pPr marL="914400" marR="0" indent="0" algn="l" rtl="0">
              <a:lnSpc>
                <a:spcPct val="90000"/>
              </a:lnSpc>
              <a:spcBef>
                <a:spcPts val="0"/>
              </a:spcBef>
              <a:spcAft>
                <a:spcPts val="0"/>
              </a:spcAft>
              <a:defRPr/>
            </a:lvl7pPr>
            <a:lvl8pPr marL="1371600" marR="0" indent="0" algn="l" rtl="0">
              <a:lnSpc>
                <a:spcPct val="90000"/>
              </a:lnSpc>
              <a:spcBef>
                <a:spcPts val="0"/>
              </a:spcBef>
              <a:spcAft>
                <a:spcPts val="0"/>
              </a:spcAft>
              <a:defRPr/>
            </a:lvl8pPr>
            <a:lvl9pPr marL="1828800" marR="0" indent="0" algn="l" rtl="0">
              <a:lnSpc>
                <a:spcPct val="90000"/>
              </a:lnSpc>
              <a:spcBef>
                <a:spcPts val="0"/>
              </a:spcBef>
              <a:spcAft>
                <a:spcPts val="0"/>
              </a:spcAft>
              <a:defRPr/>
            </a:lvl9pPr>
          </a:lstStyle>
          <a:p>
            <a:endParaRPr/>
          </a:p>
        </p:txBody>
      </p:sp>
      <p:sp>
        <p:nvSpPr>
          <p:cNvPr id="37" name="Shape 37"/>
          <p:cNvSpPr txBox="1">
            <a:spLocks noGrp="1"/>
          </p:cNvSpPr>
          <p:nvPr>
            <p:ph type="subTitle" idx="1"/>
          </p:nvPr>
        </p:nvSpPr>
        <p:spPr>
          <a:xfrm>
            <a:off x="1371600" y="2969071"/>
            <a:ext cx="6400799" cy="1314449"/>
          </a:xfrm>
          <a:prstGeom prst="rect">
            <a:avLst/>
          </a:prstGeom>
          <a:noFill/>
          <a:ln>
            <a:noFill/>
          </a:ln>
        </p:spPr>
        <p:txBody>
          <a:bodyPr lIns="91425" tIns="91425" rIns="91425" bIns="91425" anchor="t" anchorCtr="0"/>
          <a:lstStyle>
            <a:lvl1pPr marL="0" marR="0" indent="0" algn="ctr" rtl="0">
              <a:spcBef>
                <a:spcPts val="440"/>
              </a:spcBef>
              <a:spcAft>
                <a:spcPts val="0"/>
              </a:spcAft>
              <a:buClr>
                <a:schemeClr val="accent2"/>
              </a:buClr>
              <a:buFont typeface="Arial"/>
              <a:buNone/>
              <a:defRPr/>
            </a:lvl1pPr>
            <a:lvl2pPr marL="457200" marR="0" indent="0" algn="ctr" rtl="0">
              <a:spcBef>
                <a:spcPts val="360"/>
              </a:spcBef>
              <a:spcAft>
                <a:spcPts val="0"/>
              </a:spcAft>
              <a:buClr>
                <a:schemeClr val="accent2"/>
              </a:buClr>
              <a:buFont typeface="Arial"/>
              <a:buNone/>
              <a:defRPr/>
            </a:lvl2pPr>
            <a:lvl3pPr marL="914400" marR="0" indent="0" algn="ctr" rtl="0">
              <a:spcBef>
                <a:spcPts val="360"/>
              </a:spcBef>
              <a:spcAft>
                <a:spcPts val="0"/>
              </a:spcAft>
              <a:buClr>
                <a:schemeClr val="accent2"/>
              </a:buClr>
              <a:buFont typeface="Arial"/>
              <a:buNone/>
              <a:defRPr/>
            </a:lvl3pPr>
            <a:lvl4pPr marL="1371600" marR="0" indent="0" algn="ctr" rtl="0">
              <a:spcBef>
                <a:spcPts val="360"/>
              </a:spcBef>
              <a:spcAft>
                <a:spcPts val="0"/>
              </a:spcAft>
              <a:buClr>
                <a:schemeClr val="accent2"/>
              </a:buClr>
              <a:buFont typeface="Arial"/>
              <a:buNone/>
              <a:defRPr/>
            </a:lvl4pPr>
            <a:lvl5pPr marL="1828800" marR="0" indent="0" algn="ctr" rtl="0">
              <a:spcBef>
                <a:spcPts val="360"/>
              </a:spcBef>
              <a:spcAft>
                <a:spcPts val="0"/>
              </a:spcAft>
              <a:buClr>
                <a:schemeClr val="accent2"/>
              </a:buClr>
              <a:buFont typeface="Arial"/>
              <a:buNone/>
              <a:defRPr/>
            </a:lvl5pPr>
            <a:lvl6pPr marL="2286000" marR="0" indent="0" algn="ctr" rtl="0">
              <a:spcBef>
                <a:spcPts val="400"/>
              </a:spcBef>
              <a:buClr>
                <a:srgbClr val="9B9B9B"/>
              </a:buClr>
              <a:buFont typeface="Arial"/>
              <a:buNone/>
              <a:defRPr/>
            </a:lvl6pPr>
            <a:lvl7pPr marL="2743200" marR="0" indent="0" algn="ctr" rtl="0">
              <a:spcBef>
                <a:spcPts val="400"/>
              </a:spcBef>
              <a:buClr>
                <a:srgbClr val="9B9B9B"/>
              </a:buClr>
              <a:buFont typeface="Arial"/>
              <a:buNone/>
              <a:defRPr/>
            </a:lvl7pPr>
            <a:lvl8pPr marL="3200400" marR="0" indent="0" algn="ctr" rtl="0">
              <a:spcBef>
                <a:spcPts val="400"/>
              </a:spcBef>
              <a:buClr>
                <a:srgbClr val="9B9B9B"/>
              </a:buClr>
              <a:buFont typeface="Arial"/>
              <a:buNone/>
              <a:defRPr/>
            </a:lvl8pPr>
            <a:lvl9pPr marL="3657600" marR="0" indent="0" algn="ctr" rtl="0">
              <a:spcBef>
                <a:spcPts val="400"/>
              </a:spcBef>
              <a:buClr>
                <a:srgbClr val="9B9B9B"/>
              </a:buClr>
              <a:buFont typeface="Arial"/>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1_Title Slide">
    <p:bg>
      <p:bgPr>
        <a:solidFill>
          <a:schemeClr val="accent2"/>
        </a:solidFill>
        <a:effectLst/>
      </p:bgPr>
    </p:bg>
    <p:spTree>
      <p:nvGrpSpPr>
        <p:cNvPr id="1" name="Shape 38"/>
        <p:cNvGrpSpPr/>
        <p:nvPr/>
      </p:nvGrpSpPr>
      <p:grpSpPr>
        <a:xfrm>
          <a:off x="0" y="0"/>
          <a:ext cx="0" cy="0"/>
          <a:chOff x="0" y="0"/>
          <a:chExt cx="0" cy="0"/>
        </a:xfrm>
      </p:grpSpPr>
      <p:sp>
        <p:nvSpPr>
          <p:cNvPr id="39" name="Shape 39"/>
          <p:cNvSpPr/>
          <p:nvPr/>
        </p:nvSpPr>
        <p:spPr>
          <a:xfrm>
            <a:off x="3962400" y="0"/>
            <a:ext cx="1219199" cy="1597818"/>
          </a:xfrm>
          <a:prstGeom prst="rect">
            <a:avLst/>
          </a:prstGeom>
          <a:solidFill>
            <a:schemeClr val="accent1"/>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Font typeface="Arial"/>
              <a:buNone/>
            </a:pPr>
            <a:endParaRPr sz="1400" b="0" i="0" u="none" strike="noStrike" cap="none" baseline="0">
              <a:solidFill>
                <a:schemeClr val="lt1"/>
              </a:solidFill>
              <a:latin typeface="Arial"/>
              <a:ea typeface="Arial"/>
              <a:cs typeface="Arial"/>
              <a:sym typeface="Arial"/>
              <a:rtl val="0"/>
            </a:endParaRPr>
          </a:p>
        </p:txBody>
      </p:sp>
      <p:sp>
        <p:nvSpPr>
          <p:cNvPr id="40" name="Shape 40"/>
          <p:cNvSpPr txBox="1"/>
          <p:nvPr/>
        </p:nvSpPr>
        <p:spPr>
          <a:xfrm>
            <a:off x="3962400" y="1170384"/>
            <a:ext cx="1219199" cy="273843"/>
          </a:xfrm>
          <a:prstGeom prst="rect">
            <a:avLst/>
          </a:prstGeom>
          <a:noFill/>
          <a:ln>
            <a:noFill/>
          </a:ln>
        </p:spPr>
        <p:txBody>
          <a:bodyPr lIns="0" tIns="0" rIns="0" bIns="0" anchor="b" anchorCtr="0">
            <a:noAutofit/>
          </a:bodyPr>
          <a:lstStyle/>
          <a:p>
            <a:pPr marL="0" marR="0" lvl="0" indent="0" algn="ctr" rtl="0">
              <a:lnSpc>
                <a:spcPct val="90000"/>
              </a:lnSpc>
              <a:spcBef>
                <a:spcPts val="0"/>
              </a:spcBef>
              <a:spcAft>
                <a:spcPts val="0"/>
              </a:spcAft>
              <a:buClr>
                <a:schemeClr val="dk1"/>
              </a:buClr>
              <a:buFont typeface="Helvetica Neue"/>
              <a:buNone/>
            </a:pPr>
            <a:endParaRPr sz="4000" b="0" i="0" u="none" strike="noStrike" cap="none" baseline="0">
              <a:solidFill>
                <a:schemeClr val="lt1"/>
              </a:solidFill>
              <a:latin typeface="Helvetica Neue"/>
              <a:ea typeface="Helvetica Neue"/>
              <a:cs typeface="Helvetica Neue"/>
              <a:sym typeface="Helvetica Neue"/>
              <a:rtl val="0"/>
            </a:endParaRPr>
          </a:p>
        </p:txBody>
      </p:sp>
      <p:sp>
        <p:nvSpPr>
          <p:cNvPr id="41" name="Shape 41"/>
          <p:cNvSpPr/>
          <p:nvPr/>
        </p:nvSpPr>
        <p:spPr>
          <a:xfrm>
            <a:off x="0" y="0"/>
            <a:ext cx="1371599" cy="1070371"/>
          </a:xfrm>
          <a:prstGeom prst="rect">
            <a:avLst/>
          </a:prstGeom>
          <a:solidFill>
            <a:schemeClr val="accent2"/>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Font typeface="Arial"/>
              <a:buNone/>
            </a:pPr>
            <a:endParaRPr sz="1400" b="0" i="0" u="none" strike="noStrike" cap="none" baseline="0">
              <a:solidFill>
                <a:schemeClr val="lt1"/>
              </a:solidFill>
              <a:latin typeface="Arial"/>
              <a:ea typeface="Arial"/>
              <a:cs typeface="Arial"/>
              <a:sym typeface="Arial"/>
              <a:rtl val="0"/>
            </a:endParaRPr>
          </a:p>
        </p:txBody>
      </p:sp>
      <p:sp>
        <p:nvSpPr>
          <p:cNvPr id="42" name="Shape 42"/>
          <p:cNvSpPr txBox="1">
            <a:spLocks noGrp="1"/>
          </p:cNvSpPr>
          <p:nvPr>
            <p:ph type="ctrTitle"/>
          </p:nvPr>
        </p:nvSpPr>
        <p:spPr>
          <a:xfrm>
            <a:off x="508000" y="1770169"/>
            <a:ext cx="8128000" cy="1102518"/>
          </a:xfrm>
          <a:prstGeom prst="rect">
            <a:avLst/>
          </a:prstGeom>
          <a:noFill/>
          <a:ln>
            <a:noFill/>
          </a:ln>
        </p:spPr>
        <p:txBody>
          <a:bodyPr lIns="91425" tIns="91425" rIns="91425" bIns="91425" anchor="ctr" anchorCtr="0"/>
          <a:lstStyle>
            <a:lvl1pPr marL="0" marR="0" indent="0" algn="ctr" rtl="0">
              <a:lnSpc>
                <a:spcPct val="90000"/>
              </a:lnSpc>
              <a:spcBef>
                <a:spcPts val="0"/>
              </a:spcBef>
              <a:spcAft>
                <a:spcPts val="0"/>
              </a:spcAft>
              <a:defRPr/>
            </a:lvl1pPr>
            <a:lvl2pPr marL="0" marR="0" indent="0" algn="l" rtl="0">
              <a:lnSpc>
                <a:spcPct val="90000"/>
              </a:lnSpc>
              <a:spcBef>
                <a:spcPts val="0"/>
              </a:spcBef>
              <a:spcAft>
                <a:spcPts val="0"/>
              </a:spcAft>
              <a:defRPr/>
            </a:lvl2pPr>
            <a:lvl3pPr marL="0" marR="0" indent="0" algn="l" rtl="0">
              <a:lnSpc>
                <a:spcPct val="90000"/>
              </a:lnSpc>
              <a:spcBef>
                <a:spcPts val="0"/>
              </a:spcBef>
              <a:spcAft>
                <a:spcPts val="0"/>
              </a:spcAft>
              <a:defRPr/>
            </a:lvl3pPr>
            <a:lvl4pPr marL="0" marR="0" indent="0" algn="l" rtl="0">
              <a:lnSpc>
                <a:spcPct val="90000"/>
              </a:lnSpc>
              <a:spcBef>
                <a:spcPts val="0"/>
              </a:spcBef>
              <a:spcAft>
                <a:spcPts val="0"/>
              </a:spcAft>
              <a:defRPr/>
            </a:lvl4pPr>
            <a:lvl5pPr marL="0" marR="0" indent="0" algn="l" rtl="0">
              <a:lnSpc>
                <a:spcPct val="90000"/>
              </a:lnSpc>
              <a:spcBef>
                <a:spcPts val="0"/>
              </a:spcBef>
              <a:spcAft>
                <a:spcPts val="0"/>
              </a:spcAft>
              <a:defRPr/>
            </a:lvl5pPr>
            <a:lvl6pPr marL="457200" marR="0" indent="0" algn="l" rtl="0">
              <a:lnSpc>
                <a:spcPct val="90000"/>
              </a:lnSpc>
              <a:spcBef>
                <a:spcPts val="0"/>
              </a:spcBef>
              <a:spcAft>
                <a:spcPts val="0"/>
              </a:spcAft>
              <a:defRPr/>
            </a:lvl6pPr>
            <a:lvl7pPr marL="914400" marR="0" indent="0" algn="l" rtl="0">
              <a:lnSpc>
                <a:spcPct val="90000"/>
              </a:lnSpc>
              <a:spcBef>
                <a:spcPts val="0"/>
              </a:spcBef>
              <a:spcAft>
                <a:spcPts val="0"/>
              </a:spcAft>
              <a:defRPr/>
            </a:lvl7pPr>
            <a:lvl8pPr marL="1371600" marR="0" indent="0" algn="l" rtl="0">
              <a:lnSpc>
                <a:spcPct val="90000"/>
              </a:lnSpc>
              <a:spcBef>
                <a:spcPts val="0"/>
              </a:spcBef>
              <a:spcAft>
                <a:spcPts val="0"/>
              </a:spcAft>
              <a:defRPr/>
            </a:lvl8pPr>
            <a:lvl9pPr marL="1828800" marR="0" indent="0" algn="l" rtl="0">
              <a:lnSpc>
                <a:spcPct val="90000"/>
              </a:lnSpc>
              <a:spcBef>
                <a:spcPts val="0"/>
              </a:spcBef>
              <a:spcAft>
                <a:spcPts val="0"/>
              </a:spcAft>
              <a:defRPr/>
            </a:lvl9pPr>
          </a:lstStyle>
          <a:p>
            <a:endParaRPr/>
          </a:p>
        </p:txBody>
      </p:sp>
      <p:sp>
        <p:nvSpPr>
          <p:cNvPr id="43" name="Shape 43"/>
          <p:cNvSpPr txBox="1">
            <a:spLocks noGrp="1"/>
          </p:cNvSpPr>
          <p:nvPr>
            <p:ph type="subTitle" idx="1"/>
          </p:nvPr>
        </p:nvSpPr>
        <p:spPr>
          <a:xfrm>
            <a:off x="508000" y="2969071"/>
            <a:ext cx="8128000" cy="1314449"/>
          </a:xfrm>
          <a:prstGeom prst="rect">
            <a:avLst/>
          </a:prstGeom>
          <a:noFill/>
          <a:ln>
            <a:noFill/>
          </a:ln>
        </p:spPr>
        <p:txBody>
          <a:bodyPr lIns="91425" tIns="91425" rIns="91425" bIns="91425" anchor="t" anchorCtr="0"/>
          <a:lstStyle>
            <a:lvl1pPr marL="0" marR="0" indent="0" algn="ctr" rtl="0">
              <a:spcBef>
                <a:spcPts val="440"/>
              </a:spcBef>
              <a:spcAft>
                <a:spcPts val="0"/>
              </a:spcAft>
              <a:buClr>
                <a:schemeClr val="accent2"/>
              </a:buClr>
              <a:buFont typeface="Arial"/>
              <a:buNone/>
              <a:defRPr/>
            </a:lvl1pPr>
            <a:lvl2pPr marL="457200" marR="0" indent="0" algn="ctr" rtl="0">
              <a:spcBef>
                <a:spcPts val="360"/>
              </a:spcBef>
              <a:spcAft>
                <a:spcPts val="0"/>
              </a:spcAft>
              <a:buClr>
                <a:schemeClr val="accent2"/>
              </a:buClr>
              <a:buFont typeface="Arial"/>
              <a:buNone/>
              <a:defRPr/>
            </a:lvl2pPr>
            <a:lvl3pPr marL="914400" marR="0" indent="0" algn="ctr" rtl="0">
              <a:spcBef>
                <a:spcPts val="360"/>
              </a:spcBef>
              <a:spcAft>
                <a:spcPts val="0"/>
              </a:spcAft>
              <a:buClr>
                <a:schemeClr val="accent2"/>
              </a:buClr>
              <a:buFont typeface="Arial"/>
              <a:buNone/>
              <a:defRPr/>
            </a:lvl3pPr>
            <a:lvl4pPr marL="1371600" marR="0" indent="0" algn="ctr" rtl="0">
              <a:spcBef>
                <a:spcPts val="360"/>
              </a:spcBef>
              <a:spcAft>
                <a:spcPts val="0"/>
              </a:spcAft>
              <a:buClr>
                <a:schemeClr val="accent2"/>
              </a:buClr>
              <a:buFont typeface="Arial"/>
              <a:buNone/>
              <a:defRPr/>
            </a:lvl4pPr>
            <a:lvl5pPr marL="1828800" marR="0" indent="0" algn="ctr" rtl="0">
              <a:spcBef>
                <a:spcPts val="360"/>
              </a:spcBef>
              <a:spcAft>
                <a:spcPts val="0"/>
              </a:spcAft>
              <a:buClr>
                <a:schemeClr val="accent2"/>
              </a:buClr>
              <a:buFont typeface="Arial"/>
              <a:buNone/>
              <a:defRPr/>
            </a:lvl5pPr>
            <a:lvl6pPr marL="2286000" marR="0" indent="0" algn="ctr" rtl="0">
              <a:spcBef>
                <a:spcPts val="400"/>
              </a:spcBef>
              <a:buClr>
                <a:srgbClr val="9B9B9B"/>
              </a:buClr>
              <a:buFont typeface="Arial"/>
              <a:buNone/>
              <a:defRPr/>
            </a:lvl6pPr>
            <a:lvl7pPr marL="2743200" marR="0" indent="0" algn="ctr" rtl="0">
              <a:spcBef>
                <a:spcPts val="400"/>
              </a:spcBef>
              <a:buClr>
                <a:srgbClr val="9B9B9B"/>
              </a:buClr>
              <a:buFont typeface="Arial"/>
              <a:buNone/>
              <a:defRPr/>
            </a:lvl7pPr>
            <a:lvl8pPr marL="3200400" marR="0" indent="0" algn="ctr" rtl="0">
              <a:spcBef>
                <a:spcPts val="400"/>
              </a:spcBef>
              <a:buClr>
                <a:srgbClr val="9B9B9B"/>
              </a:buClr>
              <a:buFont typeface="Arial"/>
              <a:buNone/>
              <a:defRPr/>
            </a:lvl8pPr>
            <a:lvl9pPr marL="3657600" marR="0" indent="0" algn="ctr" rtl="0">
              <a:spcBef>
                <a:spcPts val="400"/>
              </a:spcBef>
              <a:buClr>
                <a:srgbClr val="9B9B9B"/>
              </a:buClr>
              <a:buFont typeface="Arial"/>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2_Title Slide">
    <p:spTree>
      <p:nvGrpSpPr>
        <p:cNvPr id="1" name="Shape 44"/>
        <p:cNvGrpSpPr/>
        <p:nvPr/>
      </p:nvGrpSpPr>
      <p:grpSpPr>
        <a:xfrm>
          <a:off x="0" y="0"/>
          <a:ext cx="0" cy="0"/>
          <a:chOff x="0" y="0"/>
          <a:chExt cx="0" cy="0"/>
        </a:xfrm>
      </p:grpSpPr>
      <p:sp>
        <p:nvSpPr>
          <p:cNvPr id="45" name="Shape 45"/>
          <p:cNvSpPr/>
          <p:nvPr/>
        </p:nvSpPr>
        <p:spPr>
          <a:xfrm>
            <a:off x="247650" y="0"/>
            <a:ext cx="1219199" cy="2316955"/>
          </a:xfrm>
          <a:prstGeom prst="rect">
            <a:avLst/>
          </a:prstGeom>
          <a:solidFill>
            <a:schemeClr val="accent1"/>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Font typeface="Arial"/>
              <a:buNone/>
            </a:pPr>
            <a:endParaRPr sz="1400" b="0" i="0" u="none" strike="noStrike" cap="none" baseline="0">
              <a:solidFill>
                <a:schemeClr val="lt1"/>
              </a:solidFill>
              <a:latin typeface="Arial"/>
              <a:ea typeface="Arial"/>
              <a:cs typeface="Arial"/>
              <a:sym typeface="Arial"/>
              <a:rtl val="0"/>
            </a:endParaRPr>
          </a:p>
        </p:txBody>
      </p:sp>
      <p:sp>
        <p:nvSpPr>
          <p:cNvPr id="46" name="Shape 46"/>
          <p:cNvSpPr txBox="1"/>
          <p:nvPr/>
        </p:nvSpPr>
        <p:spPr>
          <a:xfrm>
            <a:off x="247650" y="1960960"/>
            <a:ext cx="1219199" cy="273843"/>
          </a:xfrm>
          <a:prstGeom prst="rect">
            <a:avLst/>
          </a:prstGeom>
          <a:noFill/>
          <a:ln>
            <a:noFill/>
          </a:ln>
        </p:spPr>
        <p:txBody>
          <a:bodyPr lIns="0" tIns="0" rIns="0" bIns="0" anchor="b" anchorCtr="0">
            <a:noAutofit/>
          </a:bodyPr>
          <a:lstStyle/>
          <a:p>
            <a:pPr marL="0" marR="0" lvl="0" indent="0" algn="ctr" rtl="0">
              <a:lnSpc>
                <a:spcPct val="90000"/>
              </a:lnSpc>
              <a:spcBef>
                <a:spcPts val="0"/>
              </a:spcBef>
              <a:spcAft>
                <a:spcPts val="0"/>
              </a:spcAft>
              <a:buClr>
                <a:schemeClr val="dk1"/>
              </a:buClr>
              <a:buFont typeface="Helvetica Neue"/>
              <a:buNone/>
            </a:pPr>
            <a:endParaRPr sz="2700" b="0" i="0" u="none" strike="noStrike" cap="none" baseline="0">
              <a:solidFill>
                <a:schemeClr val="lt1"/>
              </a:solidFill>
              <a:latin typeface="Helvetica Neue"/>
              <a:ea typeface="Helvetica Neue"/>
              <a:cs typeface="Helvetica Neue"/>
              <a:sym typeface="Helvetica Neue"/>
              <a:rtl val="0"/>
            </a:endParaRPr>
          </a:p>
        </p:txBody>
      </p:sp>
      <p:sp>
        <p:nvSpPr>
          <p:cNvPr id="47" name="Shape 47"/>
          <p:cNvSpPr txBox="1">
            <a:spLocks noGrp="1"/>
          </p:cNvSpPr>
          <p:nvPr>
            <p:ph type="ctrTitle"/>
          </p:nvPr>
        </p:nvSpPr>
        <p:spPr>
          <a:xfrm>
            <a:off x="1798319" y="1132683"/>
            <a:ext cx="6659879" cy="1102518"/>
          </a:xfrm>
          <a:prstGeom prst="rect">
            <a:avLst/>
          </a:prstGeom>
          <a:noFill/>
          <a:ln>
            <a:noFill/>
          </a:ln>
        </p:spPr>
        <p:txBody>
          <a:bodyPr lIns="91425" tIns="91425" rIns="91425" bIns="91425" anchor="b" anchorCtr="0"/>
          <a:lstStyle>
            <a:lvl1pPr marL="0" marR="0" indent="0" algn="l" rtl="0">
              <a:lnSpc>
                <a:spcPct val="90000"/>
              </a:lnSpc>
              <a:spcBef>
                <a:spcPts val="0"/>
              </a:spcBef>
              <a:spcAft>
                <a:spcPts val="0"/>
              </a:spcAft>
              <a:defRPr/>
            </a:lvl1pPr>
            <a:lvl2pPr marL="0" marR="0" indent="0" algn="l" rtl="0">
              <a:lnSpc>
                <a:spcPct val="90000"/>
              </a:lnSpc>
              <a:spcBef>
                <a:spcPts val="0"/>
              </a:spcBef>
              <a:spcAft>
                <a:spcPts val="0"/>
              </a:spcAft>
              <a:defRPr/>
            </a:lvl2pPr>
            <a:lvl3pPr marL="0" marR="0" indent="0" algn="l" rtl="0">
              <a:lnSpc>
                <a:spcPct val="90000"/>
              </a:lnSpc>
              <a:spcBef>
                <a:spcPts val="0"/>
              </a:spcBef>
              <a:spcAft>
                <a:spcPts val="0"/>
              </a:spcAft>
              <a:defRPr/>
            </a:lvl3pPr>
            <a:lvl4pPr marL="0" marR="0" indent="0" algn="l" rtl="0">
              <a:lnSpc>
                <a:spcPct val="90000"/>
              </a:lnSpc>
              <a:spcBef>
                <a:spcPts val="0"/>
              </a:spcBef>
              <a:spcAft>
                <a:spcPts val="0"/>
              </a:spcAft>
              <a:defRPr/>
            </a:lvl4pPr>
            <a:lvl5pPr marL="0" marR="0" indent="0" algn="l" rtl="0">
              <a:lnSpc>
                <a:spcPct val="90000"/>
              </a:lnSpc>
              <a:spcBef>
                <a:spcPts val="0"/>
              </a:spcBef>
              <a:spcAft>
                <a:spcPts val="0"/>
              </a:spcAft>
              <a:defRPr/>
            </a:lvl5pPr>
            <a:lvl6pPr marL="457200" marR="0" indent="0" algn="l" rtl="0">
              <a:lnSpc>
                <a:spcPct val="90000"/>
              </a:lnSpc>
              <a:spcBef>
                <a:spcPts val="0"/>
              </a:spcBef>
              <a:spcAft>
                <a:spcPts val="0"/>
              </a:spcAft>
              <a:defRPr/>
            </a:lvl6pPr>
            <a:lvl7pPr marL="914400" marR="0" indent="0" algn="l" rtl="0">
              <a:lnSpc>
                <a:spcPct val="90000"/>
              </a:lnSpc>
              <a:spcBef>
                <a:spcPts val="0"/>
              </a:spcBef>
              <a:spcAft>
                <a:spcPts val="0"/>
              </a:spcAft>
              <a:defRPr/>
            </a:lvl7pPr>
            <a:lvl8pPr marL="1371600" marR="0" indent="0" algn="l" rtl="0">
              <a:lnSpc>
                <a:spcPct val="90000"/>
              </a:lnSpc>
              <a:spcBef>
                <a:spcPts val="0"/>
              </a:spcBef>
              <a:spcAft>
                <a:spcPts val="0"/>
              </a:spcAft>
              <a:defRPr/>
            </a:lvl8pPr>
            <a:lvl9pPr marL="1828800" marR="0" indent="0" algn="l" rtl="0">
              <a:lnSpc>
                <a:spcPct val="90000"/>
              </a:lnSpc>
              <a:spcBef>
                <a:spcPts val="0"/>
              </a:spcBef>
              <a:spcAft>
                <a:spcPts val="0"/>
              </a:spcAft>
              <a:defRPr/>
            </a:lvl9pPr>
          </a:lstStyle>
          <a:p>
            <a:endParaRPr/>
          </a:p>
        </p:txBody>
      </p:sp>
      <p:sp>
        <p:nvSpPr>
          <p:cNvPr id="48" name="Shape 48"/>
          <p:cNvSpPr txBox="1">
            <a:spLocks noGrp="1"/>
          </p:cNvSpPr>
          <p:nvPr>
            <p:ph type="subTitle" idx="1"/>
          </p:nvPr>
        </p:nvSpPr>
        <p:spPr>
          <a:xfrm>
            <a:off x="1798319" y="2286000"/>
            <a:ext cx="6400799" cy="1314449"/>
          </a:xfrm>
          <a:prstGeom prst="rect">
            <a:avLst/>
          </a:prstGeom>
          <a:noFill/>
          <a:ln>
            <a:noFill/>
          </a:ln>
        </p:spPr>
        <p:txBody>
          <a:bodyPr lIns="91425" tIns="91425" rIns="91425" bIns="91425" anchor="t" anchorCtr="0"/>
          <a:lstStyle>
            <a:lvl1pPr marL="0" marR="0" indent="0" algn="l" rtl="0">
              <a:spcBef>
                <a:spcPts val="440"/>
              </a:spcBef>
              <a:spcAft>
                <a:spcPts val="0"/>
              </a:spcAft>
              <a:buClr>
                <a:schemeClr val="accent2"/>
              </a:buClr>
              <a:buFont typeface="Arial"/>
              <a:buNone/>
              <a:defRPr/>
            </a:lvl1pPr>
            <a:lvl2pPr marL="457200" marR="0" indent="0" algn="ctr" rtl="0">
              <a:spcBef>
                <a:spcPts val="360"/>
              </a:spcBef>
              <a:spcAft>
                <a:spcPts val="0"/>
              </a:spcAft>
              <a:buClr>
                <a:schemeClr val="accent2"/>
              </a:buClr>
              <a:buFont typeface="Arial"/>
              <a:buNone/>
              <a:defRPr/>
            </a:lvl2pPr>
            <a:lvl3pPr marL="914400" marR="0" indent="0" algn="ctr" rtl="0">
              <a:spcBef>
                <a:spcPts val="360"/>
              </a:spcBef>
              <a:spcAft>
                <a:spcPts val="0"/>
              </a:spcAft>
              <a:buClr>
                <a:schemeClr val="accent2"/>
              </a:buClr>
              <a:buFont typeface="Arial"/>
              <a:buNone/>
              <a:defRPr/>
            </a:lvl3pPr>
            <a:lvl4pPr marL="1371600" marR="0" indent="0" algn="ctr" rtl="0">
              <a:spcBef>
                <a:spcPts val="360"/>
              </a:spcBef>
              <a:spcAft>
                <a:spcPts val="0"/>
              </a:spcAft>
              <a:buClr>
                <a:schemeClr val="accent2"/>
              </a:buClr>
              <a:buFont typeface="Arial"/>
              <a:buNone/>
              <a:defRPr/>
            </a:lvl4pPr>
            <a:lvl5pPr marL="1828800" marR="0" indent="0" algn="ctr" rtl="0">
              <a:spcBef>
                <a:spcPts val="360"/>
              </a:spcBef>
              <a:spcAft>
                <a:spcPts val="0"/>
              </a:spcAft>
              <a:buClr>
                <a:schemeClr val="accent2"/>
              </a:buClr>
              <a:buFont typeface="Arial"/>
              <a:buNone/>
              <a:defRPr/>
            </a:lvl5pPr>
            <a:lvl6pPr marL="2286000" marR="0" indent="0" algn="ctr" rtl="0">
              <a:spcBef>
                <a:spcPts val="400"/>
              </a:spcBef>
              <a:buClr>
                <a:srgbClr val="9B9B9B"/>
              </a:buClr>
              <a:buFont typeface="Arial"/>
              <a:buNone/>
              <a:defRPr/>
            </a:lvl6pPr>
            <a:lvl7pPr marL="2743200" marR="0" indent="0" algn="ctr" rtl="0">
              <a:spcBef>
                <a:spcPts val="400"/>
              </a:spcBef>
              <a:buClr>
                <a:srgbClr val="9B9B9B"/>
              </a:buClr>
              <a:buFont typeface="Arial"/>
              <a:buNone/>
              <a:defRPr/>
            </a:lvl7pPr>
            <a:lvl8pPr marL="3200400" marR="0" indent="0" algn="ctr" rtl="0">
              <a:spcBef>
                <a:spcPts val="400"/>
              </a:spcBef>
              <a:buClr>
                <a:srgbClr val="9B9B9B"/>
              </a:buClr>
              <a:buFont typeface="Arial"/>
              <a:buNone/>
              <a:defRPr/>
            </a:lvl8pPr>
            <a:lvl9pPr marL="3657600" marR="0" indent="0" algn="ctr" rtl="0">
              <a:spcBef>
                <a:spcPts val="400"/>
              </a:spcBef>
              <a:buClr>
                <a:srgbClr val="9B9B9B"/>
              </a:buClr>
              <a:buFont typeface="Arial"/>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3_Title Slide">
    <p:bg>
      <p:bgPr>
        <a:solidFill>
          <a:schemeClr val="accent2"/>
        </a:solidFill>
        <a:effectLst/>
      </p:bgPr>
    </p:bg>
    <p:spTree>
      <p:nvGrpSpPr>
        <p:cNvPr id="1" name="Shape 49"/>
        <p:cNvGrpSpPr/>
        <p:nvPr/>
      </p:nvGrpSpPr>
      <p:grpSpPr>
        <a:xfrm>
          <a:off x="0" y="0"/>
          <a:ext cx="0" cy="0"/>
          <a:chOff x="0" y="0"/>
          <a:chExt cx="0" cy="0"/>
        </a:xfrm>
      </p:grpSpPr>
      <p:sp>
        <p:nvSpPr>
          <p:cNvPr id="50" name="Shape 50"/>
          <p:cNvSpPr/>
          <p:nvPr/>
        </p:nvSpPr>
        <p:spPr>
          <a:xfrm>
            <a:off x="247650" y="0"/>
            <a:ext cx="1219199" cy="2316955"/>
          </a:xfrm>
          <a:prstGeom prst="rect">
            <a:avLst/>
          </a:prstGeom>
          <a:solidFill>
            <a:schemeClr val="accent1"/>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Font typeface="Arial"/>
              <a:buNone/>
            </a:pPr>
            <a:endParaRPr sz="1400" b="0" i="0" u="none" strike="noStrike" cap="none" baseline="0">
              <a:solidFill>
                <a:schemeClr val="lt1"/>
              </a:solidFill>
              <a:latin typeface="Arial"/>
              <a:ea typeface="Arial"/>
              <a:cs typeface="Arial"/>
              <a:sym typeface="Arial"/>
              <a:rtl val="0"/>
            </a:endParaRPr>
          </a:p>
        </p:txBody>
      </p:sp>
      <p:sp>
        <p:nvSpPr>
          <p:cNvPr id="51" name="Shape 51"/>
          <p:cNvSpPr txBox="1"/>
          <p:nvPr/>
        </p:nvSpPr>
        <p:spPr>
          <a:xfrm>
            <a:off x="247650" y="1960960"/>
            <a:ext cx="1219199" cy="273843"/>
          </a:xfrm>
          <a:prstGeom prst="rect">
            <a:avLst/>
          </a:prstGeom>
          <a:noFill/>
          <a:ln>
            <a:noFill/>
          </a:ln>
        </p:spPr>
        <p:txBody>
          <a:bodyPr lIns="0" tIns="0" rIns="0" bIns="0" anchor="b" anchorCtr="0">
            <a:noAutofit/>
          </a:bodyPr>
          <a:lstStyle/>
          <a:p>
            <a:pPr marL="0" marR="0" lvl="0" indent="0" algn="ctr" rtl="0">
              <a:lnSpc>
                <a:spcPct val="90000"/>
              </a:lnSpc>
              <a:spcBef>
                <a:spcPts val="0"/>
              </a:spcBef>
              <a:spcAft>
                <a:spcPts val="0"/>
              </a:spcAft>
              <a:buClr>
                <a:schemeClr val="dk1"/>
              </a:buClr>
              <a:buFont typeface="Helvetica Neue"/>
              <a:buNone/>
            </a:pPr>
            <a:endParaRPr sz="2700" b="0" i="0" u="none" strike="noStrike" cap="none" baseline="0">
              <a:solidFill>
                <a:schemeClr val="lt1"/>
              </a:solidFill>
              <a:latin typeface="Helvetica Neue"/>
              <a:ea typeface="Helvetica Neue"/>
              <a:cs typeface="Helvetica Neue"/>
              <a:sym typeface="Helvetica Neue"/>
              <a:rtl val="0"/>
            </a:endParaRPr>
          </a:p>
        </p:txBody>
      </p:sp>
      <p:sp>
        <p:nvSpPr>
          <p:cNvPr id="52" name="Shape 52"/>
          <p:cNvSpPr txBox="1">
            <a:spLocks noGrp="1"/>
          </p:cNvSpPr>
          <p:nvPr>
            <p:ph type="ctrTitle"/>
          </p:nvPr>
        </p:nvSpPr>
        <p:spPr>
          <a:xfrm>
            <a:off x="1798319" y="1132683"/>
            <a:ext cx="6659879" cy="1102518"/>
          </a:xfrm>
          <a:prstGeom prst="rect">
            <a:avLst/>
          </a:prstGeom>
          <a:noFill/>
          <a:ln>
            <a:noFill/>
          </a:ln>
        </p:spPr>
        <p:txBody>
          <a:bodyPr lIns="91425" tIns="91425" rIns="91425" bIns="91425" anchor="b" anchorCtr="0"/>
          <a:lstStyle>
            <a:lvl1pPr marL="0" marR="0" indent="0" algn="l" rtl="0">
              <a:lnSpc>
                <a:spcPct val="90000"/>
              </a:lnSpc>
              <a:spcBef>
                <a:spcPts val="0"/>
              </a:spcBef>
              <a:spcAft>
                <a:spcPts val="0"/>
              </a:spcAft>
              <a:defRPr/>
            </a:lvl1pPr>
            <a:lvl2pPr marL="0" marR="0" indent="0" algn="l" rtl="0">
              <a:lnSpc>
                <a:spcPct val="90000"/>
              </a:lnSpc>
              <a:spcBef>
                <a:spcPts val="0"/>
              </a:spcBef>
              <a:spcAft>
                <a:spcPts val="0"/>
              </a:spcAft>
              <a:defRPr/>
            </a:lvl2pPr>
            <a:lvl3pPr marL="0" marR="0" indent="0" algn="l" rtl="0">
              <a:lnSpc>
                <a:spcPct val="90000"/>
              </a:lnSpc>
              <a:spcBef>
                <a:spcPts val="0"/>
              </a:spcBef>
              <a:spcAft>
                <a:spcPts val="0"/>
              </a:spcAft>
              <a:defRPr/>
            </a:lvl3pPr>
            <a:lvl4pPr marL="0" marR="0" indent="0" algn="l" rtl="0">
              <a:lnSpc>
                <a:spcPct val="90000"/>
              </a:lnSpc>
              <a:spcBef>
                <a:spcPts val="0"/>
              </a:spcBef>
              <a:spcAft>
                <a:spcPts val="0"/>
              </a:spcAft>
              <a:defRPr/>
            </a:lvl4pPr>
            <a:lvl5pPr marL="0" marR="0" indent="0" algn="l" rtl="0">
              <a:lnSpc>
                <a:spcPct val="90000"/>
              </a:lnSpc>
              <a:spcBef>
                <a:spcPts val="0"/>
              </a:spcBef>
              <a:spcAft>
                <a:spcPts val="0"/>
              </a:spcAft>
              <a:defRPr/>
            </a:lvl5pPr>
            <a:lvl6pPr marL="457200" marR="0" indent="0" algn="l" rtl="0">
              <a:lnSpc>
                <a:spcPct val="90000"/>
              </a:lnSpc>
              <a:spcBef>
                <a:spcPts val="0"/>
              </a:spcBef>
              <a:spcAft>
                <a:spcPts val="0"/>
              </a:spcAft>
              <a:defRPr/>
            </a:lvl6pPr>
            <a:lvl7pPr marL="914400" marR="0" indent="0" algn="l" rtl="0">
              <a:lnSpc>
                <a:spcPct val="90000"/>
              </a:lnSpc>
              <a:spcBef>
                <a:spcPts val="0"/>
              </a:spcBef>
              <a:spcAft>
                <a:spcPts val="0"/>
              </a:spcAft>
              <a:defRPr/>
            </a:lvl7pPr>
            <a:lvl8pPr marL="1371600" marR="0" indent="0" algn="l" rtl="0">
              <a:lnSpc>
                <a:spcPct val="90000"/>
              </a:lnSpc>
              <a:spcBef>
                <a:spcPts val="0"/>
              </a:spcBef>
              <a:spcAft>
                <a:spcPts val="0"/>
              </a:spcAft>
              <a:defRPr/>
            </a:lvl8pPr>
            <a:lvl9pPr marL="1828800" marR="0" indent="0" algn="l" rtl="0">
              <a:lnSpc>
                <a:spcPct val="90000"/>
              </a:lnSpc>
              <a:spcBef>
                <a:spcPts val="0"/>
              </a:spcBef>
              <a:spcAft>
                <a:spcPts val="0"/>
              </a:spcAft>
              <a:defRPr/>
            </a:lvl9pPr>
          </a:lstStyle>
          <a:p>
            <a:endParaRPr/>
          </a:p>
        </p:txBody>
      </p:sp>
      <p:sp>
        <p:nvSpPr>
          <p:cNvPr id="53" name="Shape 53"/>
          <p:cNvSpPr txBox="1">
            <a:spLocks noGrp="1"/>
          </p:cNvSpPr>
          <p:nvPr>
            <p:ph type="subTitle" idx="1"/>
          </p:nvPr>
        </p:nvSpPr>
        <p:spPr>
          <a:xfrm>
            <a:off x="1798319" y="2286000"/>
            <a:ext cx="6400799" cy="1314449"/>
          </a:xfrm>
          <a:prstGeom prst="rect">
            <a:avLst/>
          </a:prstGeom>
          <a:noFill/>
          <a:ln>
            <a:noFill/>
          </a:ln>
        </p:spPr>
        <p:txBody>
          <a:bodyPr lIns="91425" tIns="91425" rIns="91425" bIns="91425" anchor="t" anchorCtr="0"/>
          <a:lstStyle>
            <a:lvl1pPr marL="0" marR="0" indent="0" algn="l" rtl="0">
              <a:spcBef>
                <a:spcPts val="440"/>
              </a:spcBef>
              <a:spcAft>
                <a:spcPts val="0"/>
              </a:spcAft>
              <a:buClr>
                <a:schemeClr val="accent2"/>
              </a:buClr>
              <a:buFont typeface="Arial"/>
              <a:buNone/>
              <a:defRPr/>
            </a:lvl1pPr>
            <a:lvl2pPr marL="457200" marR="0" indent="0" algn="ctr" rtl="0">
              <a:spcBef>
                <a:spcPts val="360"/>
              </a:spcBef>
              <a:spcAft>
                <a:spcPts val="0"/>
              </a:spcAft>
              <a:buClr>
                <a:schemeClr val="accent2"/>
              </a:buClr>
              <a:buFont typeface="Arial"/>
              <a:buNone/>
              <a:defRPr/>
            </a:lvl2pPr>
            <a:lvl3pPr marL="914400" marR="0" indent="0" algn="ctr" rtl="0">
              <a:spcBef>
                <a:spcPts val="360"/>
              </a:spcBef>
              <a:spcAft>
                <a:spcPts val="0"/>
              </a:spcAft>
              <a:buClr>
                <a:schemeClr val="accent2"/>
              </a:buClr>
              <a:buFont typeface="Arial"/>
              <a:buNone/>
              <a:defRPr/>
            </a:lvl3pPr>
            <a:lvl4pPr marL="1371600" marR="0" indent="0" algn="ctr" rtl="0">
              <a:spcBef>
                <a:spcPts val="360"/>
              </a:spcBef>
              <a:spcAft>
                <a:spcPts val="0"/>
              </a:spcAft>
              <a:buClr>
                <a:schemeClr val="accent2"/>
              </a:buClr>
              <a:buFont typeface="Arial"/>
              <a:buNone/>
              <a:defRPr/>
            </a:lvl4pPr>
            <a:lvl5pPr marL="1828800" marR="0" indent="0" algn="ctr" rtl="0">
              <a:spcBef>
                <a:spcPts val="360"/>
              </a:spcBef>
              <a:spcAft>
                <a:spcPts val="0"/>
              </a:spcAft>
              <a:buClr>
                <a:schemeClr val="accent2"/>
              </a:buClr>
              <a:buFont typeface="Arial"/>
              <a:buNone/>
              <a:defRPr/>
            </a:lvl5pPr>
            <a:lvl6pPr marL="2286000" marR="0" indent="0" algn="ctr" rtl="0">
              <a:spcBef>
                <a:spcPts val="400"/>
              </a:spcBef>
              <a:buClr>
                <a:srgbClr val="9B9B9B"/>
              </a:buClr>
              <a:buFont typeface="Arial"/>
              <a:buNone/>
              <a:defRPr/>
            </a:lvl6pPr>
            <a:lvl7pPr marL="2743200" marR="0" indent="0" algn="ctr" rtl="0">
              <a:spcBef>
                <a:spcPts val="400"/>
              </a:spcBef>
              <a:buClr>
                <a:srgbClr val="9B9B9B"/>
              </a:buClr>
              <a:buFont typeface="Arial"/>
              <a:buNone/>
              <a:defRPr/>
            </a:lvl7pPr>
            <a:lvl8pPr marL="3200400" marR="0" indent="0" algn="ctr" rtl="0">
              <a:spcBef>
                <a:spcPts val="400"/>
              </a:spcBef>
              <a:buClr>
                <a:srgbClr val="9B9B9B"/>
              </a:buClr>
              <a:buFont typeface="Arial"/>
              <a:buNone/>
              <a:defRPr/>
            </a:lvl8pPr>
            <a:lvl9pPr marL="3657600" marR="0" indent="0" algn="ctr" rtl="0">
              <a:spcBef>
                <a:spcPts val="400"/>
              </a:spcBef>
              <a:buClr>
                <a:srgbClr val="9B9B9B"/>
              </a:buClr>
              <a:buFont typeface="Arial"/>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1214437" y="0"/>
            <a:ext cx="7427912" cy="729854"/>
          </a:xfrm>
          <a:prstGeom prst="rect">
            <a:avLst/>
          </a:prstGeom>
          <a:noFill/>
          <a:ln>
            <a:noFill/>
          </a:ln>
        </p:spPr>
        <p:txBody>
          <a:bodyPr lIns="91425" tIns="91425" rIns="91425" bIns="91425" anchor="b" anchorCtr="0"/>
          <a:lstStyle>
            <a:lvl1pPr algn="l" rtl="0">
              <a:lnSpc>
                <a:spcPct val="90000"/>
              </a:lnSpc>
              <a:spcBef>
                <a:spcPts val="0"/>
              </a:spcBef>
              <a:spcAft>
                <a:spcPts val="0"/>
              </a:spcAft>
              <a:defRPr/>
            </a:lvl1pPr>
            <a:lvl2pPr algn="l" rtl="0">
              <a:lnSpc>
                <a:spcPct val="90000"/>
              </a:lnSpc>
              <a:spcBef>
                <a:spcPts val="0"/>
              </a:spcBef>
              <a:spcAft>
                <a:spcPts val="0"/>
              </a:spcAft>
              <a:defRPr/>
            </a:lvl2pPr>
            <a:lvl3pPr algn="l" rtl="0">
              <a:lnSpc>
                <a:spcPct val="90000"/>
              </a:lnSpc>
              <a:spcBef>
                <a:spcPts val="0"/>
              </a:spcBef>
              <a:spcAft>
                <a:spcPts val="0"/>
              </a:spcAft>
              <a:defRPr/>
            </a:lvl3pPr>
            <a:lvl4pPr algn="l" rtl="0">
              <a:lnSpc>
                <a:spcPct val="90000"/>
              </a:lnSpc>
              <a:spcBef>
                <a:spcPts val="0"/>
              </a:spcBef>
              <a:spcAft>
                <a:spcPts val="0"/>
              </a:spcAft>
              <a:defRPr/>
            </a:lvl4pPr>
            <a:lvl5pPr algn="l" rtl="0">
              <a:lnSpc>
                <a:spcPct val="90000"/>
              </a:lnSpc>
              <a:spcBef>
                <a:spcPts val="0"/>
              </a:spcBef>
              <a:spcAft>
                <a:spcPts val="0"/>
              </a:spcAft>
              <a:defRPr/>
            </a:lvl5pPr>
            <a:lvl6pPr marL="457200" algn="l" rtl="0">
              <a:lnSpc>
                <a:spcPct val="90000"/>
              </a:lnSpc>
              <a:spcBef>
                <a:spcPts val="0"/>
              </a:spcBef>
              <a:spcAft>
                <a:spcPts val="0"/>
              </a:spcAft>
              <a:defRPr/>
            </a:lvl6pPr>
            <a:lvl7pPr marL="914400" algn="l" rtl="0">
              <a:lnSpc>
                <a:spcPct val="90000"/>
              </a:lnSpc>
              <a:spcBef>
                <a:spcPts val="0"/>
              </a:spcBef>
              <a:spcAft>
                <a:spcPts val="0"/>
              </a:spcAft>
              <a:defRPr/>
            </a:lvl7pPr>
            <a:lvl8pPr marL="1371600" algn="l" rtl="0">
              <a:lnSpc>
                <a:spcPct val="90000"/>
              </a:lnSpc>
              <a:spcBef>
                <a:spcPts val="0"/>
              </a:spcBef>
              <a:spcAft>
                <a:spcPts val="0"/>
              </a:spcAft>
              <a:defRPr/>
            </a:lvl8pPr>
            <a:lvl9pPr marL="1828800" algn="l" rtl="0">
              <a:lnSpc>
                <a:spcPct val="90000"/>
              </a:lnSpc>
              <a:spcBef>
                <a:spcPts val="0"/>
              </a:spcBef>
              <a:spcAft>
                <a:spcPts val="0"/>
              </a:spcAft>
              <a:defRPr/>
            </a:lvl9pPr>
          </a:lstStyle>
          <a:p>
            <a:endParaRPr/>
          </a:p>
        </p:txBody>
      </p:sp>
      <p:sp>
        <p:nvSpPr>
          <p:cNvPr id="56" name="Shape 56"/>
          <p:cNvSpPr txBox="1">
            <a:spLocks noGrp="1"/>
          </p:cNvSpPr>
          <p:nvPr>
            <p:ph type="body" idx="1"/>
          </p:nvPr>
        </p:nvSpPr>
        <p:spPr>
          <a:xfrm>
            <a:off x="1214437" y="1016794"/>
            <a:ext cx="7427912" cy="3519488"/>
          </a:xfrm>
          <a:prstGeom prst="rect">
            <a:avLst/>
          </a:prstGeom>
          <a:noFill/>
          <a:ln>
            <a:noFill/>
          </a:ln>
        </p:spPr>
        <p:txBody>
          <a:bodyPr lIns="91425" tIns="91425" rIns="91425" bIns="91425" anchor="t" anchorCtr="0"/>
          <a:lstStyle>
            <a:lvl1pPr marL="0" indent="0" rtl="0">
              <a:spcBef>
                <a:spcPts val="0"/>
              </a:spcBef>
              <a:buClr>
                <a:srgbClr val="EF7E5E"/>
              </a:buClr>
              <a:buFont typeface="Helvetica Neue"/>
              <a:buNone/>
              <a:defRPr/>
            </a:lvl1pPr>
            <a:lvl2pPr marL="0" indent="0" rtl="0">
              <a:spcBef>
                <a:spcPts val="0"/>
              </a:spcBef>
              <a:buFont typeface="Arial"/>
              <a:buNone/>
              <a:defRPr/>
            </a:lvl2pPr>
            <a:lvl3pPr marL="169863" indent="-169863" rtl="0">
              <a:spcBef>
                <a:spcPts val="0"/>
              </a:spcBef>
              <a:defRPr/>
            </a:lvl3pPr>
            <a:lvl4pPr marL="400050" indent="-234950" rtl="0">
              <a:spcBef>
                <a:spcPts val="0"/>
              </a:spcBef>
              <a:defRPr/>
            </a:lvl4pPr>
            <a:lvl5pPr marL="631825" indent="-238125"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Title and Content">
    <p:bg>
      <p:bgPr>
        <a:solidFill>
          <a:schemeClr val="accent2"/>
        </a:solidFill>
        <a:effectLst/>
      </p:bgPr>
    </p:bg>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1214437" y="0"/>
            <a:ext cx="7427912" cy="729854"/>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9" name="Shape 59"/>
          <p:cNvSpPr txBox="1">
            <a:spLocks noGrp="1"/>
          </p:cNvSpPr>
          <p:nvPr>
            <p:ph type="body" idx="1"/>
          </p:nvPr>
        </p:nvSpPr>
        <p:spPr>
          <a:xfrm>
            <a:off x="1214437" y="1016794"/>
            <a:ext cx="7427912" cy="3519488"/>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theme" Target="../theme/theme1.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image" Target="../media/image1.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1214437" y="0"/>
            <a:ext cx="7427912" cy="729854"/>
          </a:xfrm>
          <a:prstGeom prst="rect">
            <a:avLst/>
          </a:prstGeom>
          <a:noFill/>
          <a:ln>
            <a:noFill/>
          </a:ln>
        </p:spPr>
        <p:txBody>
          <a:bodyPr lIns="91425" tIns="91425" rIns="91425" bIns="91425" anchor="b" anchorCtr="0"/>
          <a:lstStyle>
            <a:lvl1pPr marL="0" marR="0" indent="0" algn="l" rtl="0">
              <a:lnSpc>
                <a:spcPct val="90000"/>
              </a:lnSpc>
              <a:spcBef>
                <a:spcPts val="0"/>
              </a:spcBef>
              <a:spcAft>
                <a:spcPts val="0"/>
              </a:spcAft>
              <a:defRPr/>
            </a:lvl1pPr>
            <a:lvl2pPr marL="0" marR="0" indent="0" algn="l" rtl="0">
              <a:lnSpc>
                <a:spcPct val="90000"/>
              </a:lnSpc>
              <a:spcBef>
                <a:spcPts val="0"/>
              </a:spcBef>
              <a:spcAft>
                <a:spcPts val="0"/>
              </a:spcAft>
              <a:defRPr/>
            </a:lvl2pPr>
            <a:lvl3pPr marL="0" marR="0" indent="0" algn="l" rtl="0">
              <a:lnSpc>
                <a:spcPct val="90000"/>
              </a:lnSpc>
              <a:spcBef>
                <a:spcPts val="0"/>
              </a:spcBef>
              <a:spcAft>
                <a:spcPts val="0"/>
              </a:spcAft>
              <a:defRPr/>
            </a:lvl3pPr>
            <a:lvl4pPr marL="0" marR="0" indent="0" algn="l" rtl="0">
              <a:lnSpc>
                <a:spcPct val="90000"/>
              </a:lnSpc>
              <a:spcBef>
                <a:spcPts val="0"/>
              </a:spcBef>
              <a:spcAft>
                <a:spcPts val="0"/>
              </a:spcAft>
              <a:defRPr/>
            </a:lvl4pPr>
            <a:lvl5pPr marL="0" marR="0" indent="0" algn="l" rtl="0">
              <a:lnSpc>
                <a:spcPct val="90000"/>
              </a:lnSpc>
              <a:spcBef>
                <a:spcPts val="0"/>
              </a:spcBef>
              <a:spcAft>
                <a:spcPts val="0"/>
              </a:spcAft>
              <a:defRPr/>
            </a:lvl5pPr>
            <a:lvl6pPr marL="457200" marR="0" indent="0" algn="l" rtl="0">
              <a:lnSpc>
                <a:spcPct val="90000"/>
              </a:lnSpc>
              <a:spcBef>
                <a:spcPts val="0"/>
              </a:spcBef>
              <a:spcAft>
                <a:spcPts val="0"/>
              </a:spcAft>
              <a:defRPr/>
            </a:lvl6pPr>
            <a:lvl7pPr marL="914400" marR="0" indent="0" algn="l" rtl="0">
              <a:lnSpc>
                <a:spcPct val="90000"/>
              </a:lnSpc>
              <a:spcBef>
                <a:spcPts val="0"/>
              </a:spcBef>
              <a:spcAft>
                <a:spcPts val="0"/>
              </a:spcAft>
              <a:defRPr/>
            </a:lvl7pPr>
            <a:lvl8pPr marL="1371600" marR="0" indent="0" algn="l" rtl="0">
              <a:lnSpc>
                <a:spcPct val="90000"/>
              </a:lnSpc>
              <a:spcBef>
                <a:spcPts val="0"/>
              </a:spcBef>
              <a:spcAft>
                <a:spcPts val="0"/>
              </a:spcAft>
              <a:defRPr/>
            </a:lvl8pPr>
            <a:lvl9pPr marL="1828800" marR="0" indent="0" algn="l" rtl="0">
              <a:lnSpc>
                <a:spcPct val="90000"/>
              </a:lnSpc>
              <a:spcBef>
                <a:spcPts val="0"/>
              </a:spcBef>
              <a:spcAft>
                <a:spcPts val="0"/>
              </a:spcAft>
              <a:defRPr/>
            </a:lvl9pPr>
          </a:lstStyle>
          <a:p>
            <a:endParaRPr/>
          </a:p>
        </p:txBody>
      </p:sp>
      <p:sp>
        <p:nvSpPr>
          <p:cNvPr id="6" name="Shape 6"/>
          <p:cNvSpPr txBox="1">
            <a:spLocks noGrp="1"/>
          </p:cNvSpPr>
          <p:nvPr>
            <p:ph type="body" idx="1"/>
          </p:nvPr>
        </p:nvSpPr>
        <p:spPr>
          <a:xfrm>
            <a:off x="1214437" y="1016794"/>
            <a:ext cx="7427912" cy="3519488"/>
          </a:xfrm>
          <a:prstGeom prst="rect">
            <a:avLst/>
          </a:prstGeom>
          <a:noFill/>
          <a:ln>
            <a:noFill/>
          </a:ln>
        </p:spPr>
        <p:txBody>
          <a:bodyPr lIns="91425" tIns="91425" rIns="91425" bIns="91425" anchor="t" anchorCtr="0"/>
          <a:lstStyle>
            <a:lvl1pPr marL="228600" marR="0" indent="-88900" algn="l" rtl="0">
              <a:spcBef>
                <a:spcPts val="440"/>
              </a:spcBef>
              <a:spcAft>
                <a:spcPts val="0"/>
              </a:spcAft>
              <a:buClr>
                <a:schemeClr val="accent2"/>
              </a:buClr>
              <a:buFont typeface="Arial"/>
              <a:buChar char="•"/>
              <a:defRPr/>
            </a:lvl1pPr>
            <a:lvl2pPr marL="511175" marR="0" indent="-168275" algn="l" rtl="0">
              <a:spcBef>
                <a:spcPts val="360"/>
              </a:spcBef>
              <a:spcAft>
                <a:spcPts val="0"/>
              </a:spcAft>
              <a:buClr>
                <a:schemeClr val="accent2"/>
              </a:buClr>
              <a:buFont typeface="Arial"/>
              <a:buChar char="–"/>
              <a:defRPr/>
            </a:lvl2pPr>
            <a:lvl3pPr marL="741363" marR="0" indent="-119062" algn="l" rtl="0">
              <a:spcBef>
                <a:spcPts val="360"/>
              </a:spcBef>
              <a:spcAft>
                <a:spcPts val="0"/>
              </a:spcAft>
              <a:buClr>
                <a:schemeClr val="accent2"/>
              </a:buClr>
              <a:buFont typeface="Arial"/>
              <a:buChar char="•"/>
              <a:defRPr/>
            </a:lvl3pPr>
            <a:lvl4pPr marL="1031875" marR="0" indent="-180975" algn="l" rtl="0">
              <a:spcBef>
                <a:spcPts val="360"/>
              </a:spcBef>
              <a:spcAft>
                <a:spcPts val="0"/>
              </a:spcAft>
              <a:buClr>
                <a:schemeClr val="accent2"/>
              </a:buClr>
              <a:buFont typeface="Arial"/>
              <a:buChar char="–"/>
              <a:defRPr/>
            </a:lvl4pPr>
            <a:lvl5pPr marL="1314450" marR="0" indent="-171450" algn="l" rtl="0">
              <a:spcBef>
                <a:spcPts val="360"/>
              </a:spcBef>
              <a:spcAft>
                <a:spcPts val="0"/>
              </a:spcAft>
              <a:buClr>
                <a:schemeClr val="accent2"/>
              </a:buClr>
              <a:buFont typeface="Arial"/>
              <a:buChar char="»"/>
              <a:defRPr/>
            </a:lvl5pPr>
            <a:lvl6pPr marL="2514600" marR="0" indent="-101600" algn="l" rtl="0">
              <a:spcBef>
                <a:spcPts val="400"/>
              </a:spcBef>
              <a:buClr>
                <a:schemeClr val="dk1"/>
              </a:buClr>
              <a:buFont typeface="Arial"/>
              <a:buChar char="•"/>
              <a:defRPr/>
            </a:lvl6pPr>
            <a:lvl7pPr marL="2971800" marR="0" indent="-101600" algn="l" rtl="0">
              <a:spcBef>
                <a:spcPts val="400"/>
              </a:spcBef>
              <a:buClr>
                <a:schemeClr val="dk1"/>
              </a:buClr>
              <a:buFont typeface="Arial"/>
              <a:buChar char="•"/>
              <a:defRPr/>
            </a:lvl7pPr>
            <a:lvl8pPr marL="3429000" marR="0" indent="-101600" algn="l" rtl="0">
              <a:spcBef>
                <a:spcPts val="400"/>
              </a:spcBef>
              <a:buClr>
                <a:schemeClr val="dk1"/>
              </a:buClr>
              <a:buFont typeface="Arial"/>
              <a:buChar char="•"/>
              <a:defRPr/>
            </a:lvl8pPr>
            <a:lvl9pPr marL="3886200" marR="0" indent="-101600" algn="l" rtl="0">
              <a:spcBef>
                <a:spcPts val="400"/>
              </a:spcBef>
              <a:buClr>
                <a:schemeClr val="dk1"/>
              </a:buClr>
              <a:buFont typeface="Arial"/>
              <a:buChar char="•"/>
              <a:defRPr/>
            </a:lvl9pPr>
          </a:lstStyle>
          <a:p>
            <a:endParaRPr/>
          </a:p>
        </p:txBody>
      </p:sp>
      <p:sp>
        <p:nvSpPr>
          <p:cNvPr id="7" name="Shape 7"/>
          <p:cNvSpPr/>
          <p:nvPr/>
        </p:nvSpPr>
        <p:spPr>
          <a:xfrm>
            <a:off x="250828" y="0"/>
            <a:ext cx="746125" cy="810815"/>
          </a:xfrm>
          <a:prstGeom prst="rect">
            <a:avLst/>
          </a:prstGeom>
          <a:solidFill>
            <a:srgbClr val="94C2A6"/>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Font typeface="Arial"/>
              <a:buNone/>
            </a:pPr>
            <a:endParaRPr sz="1400" b="0" i="0" u="none" strike="noStrike" cap="none" baseline="0">
              <a:solidFill>
                <a:schemeClr val="lt1"/>
              </a:solidFill>
              <a:latin typeface="Arial"/>
              <a:ea typeface="Arial"/>
              <a:cs typeface="Arial"/>
              <a:sym typeface="Arial"/>
              <a:rtl val="0"/>
            </a:endParaRPr>
          </a:p>
        </p:txBody>
      </p:sp>
      <p:sp>
        <p:nvSpPr>
          <p:cNvPr id="8" name="Shape 8"/>
          <p:cNvSpPr txBox="1"/>
          <p:nvPr/>
        </p:nvSpPr>
        <p:spPr>
          <a:xfrm>
            <a:off x="250828" y="456010"/>
            <a:ext cx="746125" cy="273843"/>
          </a:xfrm>
          <a:prstGeom prst="rect">
            <a:avLst/>
          </a:prstGeom>
          <a:noFill/>
          <a:ln>
            <a:noFill/>
          </a:ln>
        </p:spPr>
        <p:txBody>
          <a:bodyPr lIns="0" tIns="0" rIns="0" bIns="0" anchor="b" anchorCtr="0">
            <a:noAutofit/>
          </a:bodyPr>
          <a:lstStyle/>
          <a:p>
            <a:pPr marL="0" marR="0" lvl="0" indent="0" algn="ctr" rtl="0">
              <a:lnSpc>
                <a:spcPct val="90000"/>
              </a:lnSpc>
              <a:spcBef>
                <a:spcPts val="0"/>
              </a:spcBef>
              <a:spcAft>
                <a:spcPts val="0"/>
              </a:spcAft>
              <a:buClr>
                <a:schemeClr val="dk1"/>
              </a:buClr>
              <a:buFont typeface="Helvetica Neue"/>
              <a:buNone/>
            </a:pPr>
            <a:endParaRPr sz="2700" b="0" i="0" u="none" strike="noStrike" cap="none" baseline="0">
              <a:solidFill>
                <a:schemeClr val="lt1"/>
              </a:solidFill>
              <a:latin typeface="Helvetica Neue"/>
              <a:ea typeface="Helvetica Neue"/>
              <a:cs typeface="Helvetica Neue"/>
              <a:sym typeface="Helvetica Neue"/>
              <a:rtl val="0"/>
            </a:endParaRPr>
          </a:p>
        </p:txBody>
      </p:sp>
      <p:sp>
        <p:nvSpPr>
          <p:cNvPr id="9" name="Shape 9"/>
          <p:cNvSpPr/>
          <p:nvPr/>
        </p:nvSpPr>
        <p:spPr>
          <a:xfrm>
            <a:off x="0" y="4893469"/>
            <a:ext cx="9144000" cy="250031"/>
          </a:xfrm>
          <a:prstGeom prst="rect">
            <a:avLst/>
          </a:prstGeom>
          <a:solidFill>
            <a:srgbClr val="94C2A6"/>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Font typeface="Arial"/>
              <a:buNone/>
            </a:pPr>
            <a:endParaRPr sz="1400" b="0" i="0" u="none" strike="noStrike" cap="none" baseline="0">
              <a:solidFill>
                <a:schemeClr val="lt1"/>
              </a:solidFill>
              <a:latin typeface="Arial"/>
              <a:ea typeface="Arial"/>
              <a:cs typeface="Arial"/>
              <a:sym typeface="Arial"/>
              <a:rtl val="0"/>
            </a:endParaRPr>
          </a:p>
        </p:txBody>
      </p:sp>
      <p:sp>
        <p:nvSpPr>
          <p:cNvPr id="10" name="Shape 10"/>
          <p:cNvSpPr/>
          <p:nvPr/>
        </p:nvSpPr>
        <p:spPr>
          <a:xfrm>
            <a:off x="1196978" y="4951810"/>
            <a:ext cx="2994024" cy="369332"/>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 sz="1200" b="1" i="0" u="none" strike="noStrike" cap="none" baseline="0">
                <a:solidFill>
                  <a:schemeClr val="lt1"/>
                </a:solidFill>
                <a:latin typeface="Helvetica Neue"/>
                <a:ea typeface="Helvetica Neue"/>
                <a:cs typeface="Helvetica Neue"/>
                <a:sym typeface="Helvetica Neue"/>
                <a:rtl val="0"/>
              </a:rPr>
              <a:t>PDS Conference 2015</a:t>
            </a:r>
          </a:p>
          <a:p>
            <a:pPr marL="0" marR="0" lvl="0" indent="0" algn="l" rtl="0">
              <a:lnSpc>
                <a:spcPct val="100000"/>
              </a:lnSpc>
              <a:spcBef>
                <a:spcPts val="0"/>
              </a:spcBef>
              <a:spcAft>
                <a:spcPts val="0"/>
              </a:spcAft>
              <a:buClr>
                <a:schemeClr val="dk1"/>
              </a:buClr>
              <a:buFont typeface="Helvetica Neue"/>
              <a:buNone/>
            </a:pPr>
            <a:endParaRPr sz="1200" b="1" i="0" u="none" strike="noStrike" cap="none" baseline="0">
              <a:solidFill>
                <a:schemeClr val="lt1"/>
              </a:solidFill>
              <a:latin typeface="Helvetica Neue"/>
              <a:ea typeface="Helvetica Neue"/>
              <a:cs typeface="Helvetica Neue"/>
              <a:sym typeface="Helvetica Neue"/>
              <a:rtl val="0"/>
            </a:endParaRPr>
          </a:p>
        </p:txBody>
      </p:sp>
      <p:sp>
        <p:nvSpPr>
          <p:cNvPr id="11" name="Shape 11"/>
          <p:cNvSpPr/>
          <p:nvPr/>
        </p:nvSpPr>
        <p:spPr>
          <a:xfrm>
            <a:off x="7969250" y="4769644"/>
            <a:ext cx="323850" cy="242887"/>
          </a:xfrm>
          <a:prstGeom prst="ellipse">
            <a:avLst/>
          </a:prstGeom>
          <a:solidFill>
            <a:schemeClr val="accent2"/>
          </a:solidFill>
          <a:ln w="9525" cap="flat">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Font typeface="Arial"/>
              <a:buNone/>
            </a:pPr>
            <a:endParaRPr sz="1400" b="0" i="0" u="none" strike="noStrike" cap="none" baseline="0">
              <a:solidFill>
                <a:schemeClr val="lt1"/>
              </a:solidFill>
              <a:latin typeface="Arial"/>
              <a:ea typeface="Arial"/>
              <a:cs typeface="Arial"/>
              <a:sym typeface="Arial"/>
              <a:rtl val="0"/>
            </a:endParaRPr>
          </a:p>
        </p:txBody>
      </p:sp>
      <p:sp>
        <p:nvSpPr>
          <p:cNvPr id="12" name="Shape 12"/>
          <p:cNvSpPr/>
          <p:nvPr/>
        </p:nvSpPr>
        <p:spPr>
          <a:xfrm>
            <a:off x="8350250" y="4769644"/>
            <a:ext cx="323850" cy="242887"/>
          </a:xfrm>
          <a:prstGeom prst="ellipse">
            <a:avLst/>
          </a:prstGeom>
          <a:solidFill>
            <a:schemeClr val="accent2"/>
          </a:solidFill>
          <a:ln w="9525" cap="flat">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Font typeface="Arial"/>
              <a:buNone/>
            </a:pPr>
            <a:endParaRPr sz="1400" b="0" i="0" u="none" strike="noStrike" cap="none" baseline="0">
              <a:solidFill>
                <a:schemeClr val="lt1"/>
              </a:solidFill>
              <a:latin typeface="Arial"/>
              <a:ea typeface="Arial"/>
              <a:cs typeface="Arial"/>
              <a:sym typeface="Arial"/>
              <a:rtl val="0"/>
            </a:endParaRPr>
          </a:p>
        </p:txBody>
      </p:sp>
      <p:sp>
        <p:nvSpPr>
          <p:cNvPr id="13" name="Shape 13"/>
          <p:cNvSpPr/>
          <p:nvPr/>
        </p:nvSpPr>
        <p:spPr>
          <a:xfrm rot="5400000">
            <a:off x="8470505" y="4829177"/>
            <a:ext cx="102393" cy="123825"/>
          </a:xfrm>
          <a:custGeom>
            <a:avLst/>
            <a:gdLst/>
            <a:ahLst/>
            <a:cxnLst/>
            <a:rect l="0" t="0" r="0" b="0"/>
            <a:pathLst>
              <a:path w="1305341" h="1137611" extrusionOk="0">
                <a:moveTo>
                  <a:pt x="0" y="1137611"/>
                </a:moveTo>
                <a:lnTo>
                  <a:pt x="652671" y="0"/>
                </a:lnTo>
                <a:lnTo>
                  <a:pt x="1305341" y="1128792"/>
                </a:lnTo>
              </a:path>
            </a:pathLst>
          </a:custGeom>
          <a:noFill/>
          <a:ln w="9525" cap="flat">
            <a:solidFill>
              <a:schemeClr val="lt1"/>
            </a:solidFill>
            <a:prstDash val="solid"/>
            <a:bevel/>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endParaRPr sz="1400" b="0" i="0" u="none" strike="noStrike" cap="none" baseline="0">
              <a:solidFill>
                <a:schemeClr val="dk1"/>
              </a:solidFill>
              <a:latin typeface="Arial"/>
              <a:ea typeface="Arial"/>
              <a:cs typeface="Arial"/>
              <a:sym typeface="Arial"/>
              <a:rtl val="0"/>
            </a:endParaRPr>
          </a:p>
        </p:txBody>
      </p:sp>
      <p:sp>
        <p:nvSpPr>
          <p:cNvPr id="14" name="Shape 14"/>
          <p:cNvSpPr/>
          <p:nvPr/>
        </p:nvSpPr>
        <p:spPr>
          <a:xfrm rot="-5400000">
            <a:off x="8068072" y="4829969"/>
            <a:ext cx="102393" cy="122238"/>
          </a:xfrm>
          <a:custGeom>
            <a:avLst/>
            <a:gdLst/>
            <a:ahLst/>
            <a:cxnLst/>
            <a:rect l="0" t="0" r="0" b="0"/>
            <a:pathLst>
              <a:path w="1305341" h="1137611" extrusionOk="0">
                <a:moveTo>
                  <a:pt x="0" y="1137611"/>
                </a:moveTo>
                <a:lnTo>
                  <a:pt x="652671" y="0"/>
                </a:lnTo>
                <a:lnTo>
                  <a:pt x="1305341" y="1128792"/>
                </a:lnTo>
              </a:path>
            </a:pathLst>
          </a:custGeom>
          <a:noFill/>
          <a:ln w="9525" cap="flat">
            <a:solidFill>
              <a:schemeClr val="lt1"/>
            </a:solidFill>
            <a:prstDash val="solid"/>
            <a:bevel/>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endParaRPr sz="1400" b="0" i="0" u="none" strike="noStrike" cap="none" baseline="0">
              <a:solidFill>
                <a:schemeClr val="dk1"/>
              </a:solidFill>
              <a:latin typeface="Arial"/>
              <a:ea typeface="Arial"/>
              <a:cs typeface="Arial"/>
              <a:sym typeface="Arial"/>
              <a:rtl val="0"/>
            </a:endParaRPr>
          </a:p>
        </p:txBody>
      </p:sp>
      <p:sp>
        <p:nvSpPr>
          <p:cNvPr id="15" name="Shape 15"/>
          <p:cNvSpPr/>
          <p:nvPr/>
        </p:nvSpPr>
        <p:spPr>
          <a:xfrm>
            <a:off x="7931150" y="4743450"/>
            <a:ext cx="395288" cy="296465"/>
          </a:xfrm>
          <a:custGeom>
            <a:avLst/>
            <a:gdLst/>
            <a:ahLst/>
            <a:cxnLst/>
            <a:rect l="0" t="0" r="0" b="0"/>
            <a:pathLst>
              <a:path w="120000" h="120000" extrusionOk="0">
                <a:moveTo>
                  <a:pt x="0" y="0"/>
                </a:moveTo>
                <a:lnTo>
                  <a:pt x="120000" y="0"/>
                </a:lnTo>
                <a:lnTo>
                  <a:pt x="120000" y="120000"/>
                </a:lnTo>
                <a:lnTo>
                  <a:pt x="0" y="120000"/>
                </a:lnTo>
                <a:close/>
              </a:path>
            </a:pathLst>
          </a:custGeom>
          <a:solidFill>
            <a:srgbClr val="FF0000">
              <a:alpha val="0"/>
            </a:srgbClr>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Font typeface="Arial"/>
              <a:buNone/>
            </a:pPr>
            <a:endParaRPr sz="1400" b="0" i="0" u="none" strike="noStrike" cap="none" baseline="0">
              <a:solidFill>
                <a:schemeClr val="lt1"/>
              </a:solidFill>
              <a:latin typeface="Arial"/>
              <a:ea typeface="Arial"/>
              <a:cs typeface="Arial"/>
              <a:sym typeface="Arial"/>
              <a:rtl val="0"/>
            </a:endParaRPr>
          </a:p>
        </p:txBody>
      </p:sp>
      <p:sp>
        <p:nvSpPr>
          <p:cNvPr id="16" name="Shape 16"/>
          <p:cNvSpPr/>
          <p:nvPr/>
        </p:nvSpPr>
        <p:spPr>
          <a:xfrm>
            <a:off x="8329615" y="4743450"/>
            <a:ext cx="395287" cy="296465"/>
          </a:xfrm>
          <a:custGeom>
            <a:avLst/>
            <a:gdLst/>
            <a:ahLst/>
            <a:cxnLst/>
            <a:rect l="0" t="0" r="0" b="0"/>
            <a:pathLst>
              <a:path w="120000" h="120000" extrusionOk="0">
                <a:moveTo>
                  <a:pt x="0" y="0"/>
                </a:moveTo>
                <a:lnTo>
                  <a:pt x="120000" y="0"/>
                </a:lnTo>
                <a:lnTo>
                  <a:pt x="120000" y="120000"/>
                </a:lnTo>
                <a:lnTo>
                  <a:pt x="0" y="120000"/>
                </a:lnTo>
                <a:close/>
              </a:path>
            </a:pathLst>
          </a:custGeom>
          <a:solidFill>
            <a:srgbClr val="FF0000">
              <a:alpha val="0"/>
            </a:srgbClr>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Font typeface="Arial"/>
              <a:buNone/>
            </a:pPr>
            <a:endParaRPr sz="1400" b="0" i="0" u="none" strike="noStrike" cap="none" baseline="0">
              <a:solidFill>
                <a:schemeClr val="lt1"/>
              </a:solidFill>
              <a:latin typeface="Arial"/>
              <a:ea typeface="Arial"/>
              <a:cs typeface="Arial"/>
              <a:sym typeface="Arial"/>
              <a:rtl val="0"/>
            </a:endParaRPr>
          </a:p>
        </p:txBody>
      </p:sp>
      <p:pic>
        <p:nvPicPr>
          <p:cNvPr id="17" name="Shape 17"/>
          <p:cNvPicPr preferRelativeResize="0"/>
          <p:nvPr/>
        </p:nvPicPr>
        <p:blipFill rotWithShape="1">
          <a:blip r:embed="rId33">
            <a:alphaModFix/>
          </a:blip>
          <a:srcRect/>
          <a:stretch/>
        </p:blipFill>
        <p:spPr>
          <a:xfrm>
            <a:off x="7433735" y="235129"/>
            <a:ext cx="1625599" cy="56363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3" Type="http://schemas.openxmlformats.org/officeDocument/2006/relationships/hyperlink" Target="mailto:twulf@usf.edu" TargetMode="External"/><Relationship Id="rId4" Type="http://schemas.openxmlformats.org/officeDocument/2006/relationships/hyperlink" Target="mailto:summam@mail.usf.edu" TargetMode="External"/><Relationship Id="rId5" Type="http://schemas.openxmlformats.org/officeDocument/2006/relationships/hyperlink" Target="mailto:debbie.mills@sdhc.k12.fl.us" TargetMode="External"/><Relationship Id="rId6" Type="http://schemas.openxmlformats.org/officeDocument/2006/relationships/hyperlink" Target="mailto:kerri.levey@sdhc.k12.fl.us"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hyperlink" Target="http://www.hillsboroughcta.org/index.php/eet"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ctrTitle"/>
          </p:nvPr>
        </p:nvSpPr>
        <p:spPr>
          <a:xfrm>
            <a:off x="2528214" y="1428042"/>
            <a:ext cx="5044556" cy="768142"/>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 sz="2800" b="1" i="0" u="none" strike="noStrike" cap="none" baseline="0" dirty="0">
                <a:solidFill>
                  <a:schemeClr val="dk2"/>
                </a:solidFill>
                <a:latin typeface="Times New Roman"/>
                <a:ea typeface="Times New Roman"/>
                <a:cs typeface="Times New Roman"/>
                <a:sym typeface="Times New Roman"/>
                <a:rtl val="0"/>
              </a:rPr>
              <a:t>Where Are They Now?: Finding Out PDS Graduates’ Performance in their First and Second Years of Teaching</a:t>
            </a:r>
          </a:p>
        </p:txBody>
      </p:sp>
      <p:sp>
        <p:nvSpPr>
          <p:cNvPr id="196" name="Shape 196"/>
          <p:cNvSpPr txBox="1">
            <a:spLocks noGrp="1"/>
          </p:cNvSpPr>
          <p:nvPr>
            <p:ph type="subTitle" idx="1"/>
          </p:nvPr>
        </p:nvSpPr>
        <p:spPr>
          <a:xfrm>
            <a:off x="2528213" y="2196184"/>
            <a:ext cx="6615787" cy="630371"/>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 sz="2400" b="0" i="0" u="none" strike="noStrike" cap="none" baseline="0" dirty="0">
                <a:solidFill>
                  <a:srgbClr val="141413"/>
                </a:solidFill>
                <a:latin typeface="Times New Roman"/>
                <a:ea typeface="Times New Roman"/>
                <a:cs typeface="Times New Roman"/>
                <a:sym typeface="Times New Roman"/>
                <a:rtl val="0"/>
              </a:rPr>
              <a:t>Urban Teacher Residency Partnership Program</a:t>
            </a:r>
          </a:p>
          <a:p>
            <a:pPr marL="0" marR="0" lvl="0" indent="0" algn="ctr" rtl="0">
              <a:lnSpc>
                <a:spcPct val="100000"/>
              </a:lnSpc>
              <a:spcBef>
                <a:spcPts val="0"/>
              </a:spcBef>
              <a:spcAft>
                <a:spcPts val="0"/>
              </a:spcAft>
              <a:buClr>
                <a:schemeClr val="dk1"/>
              </a:buClr>
              <a:buSzPct val="25000"/>
              <a:buFont typeface="Arial"/>
              <a:buNone/>
            </a:pPr>
            <a:r>
              <a:rPr lang="en" sz="2400" b="0" i="0" u="none" strike="noStrike" cap="none" baseline="0" dirty="0">
                <a:solidFill>
                  <a:srgbClr val="141413"/>
                </a:solidFill>
                <a:latin typeface="Times New Roman"/>
                <a:ea typeface="Times New Roman"/>
                <a:cs typeface="Times New Roman"/>
                <a:sym typeface="Times New Roman"/>
                <a:rtl val="0"/>
              </a:rPr>
              <a:t>University of South Florida</a:t>
            </a:r>
          </a:p>
          <a:p>
            <a:pPr marL="0" marR="0" lvl="0" indent="0" algn="ctr" rtl="0">
              <a:lnSpc>
                <a:spcPct val="100000"/>
              </a:lnSpc>
              <a:spcBef>
                <a:spcPts val="0"/>
              </a:spcBef>
              <a:spcAft>
                <a:spcPts val="0"/>
              </a:spcAft>
              <a:buClr>
                <a:schemeClr val="dk1"/>
              </a:buClr>
              <a:buSzPct val="25000"/>
              <a:buFont typeface="Arial"/>
              <a:buNone/>
            </a:pPr>
            <a:r>
              <a:rPr lang="en" sz="2400" b="0" i="0" u="none" strike="noStrike" cap="none" baseline="0" dirty="0">
                <a:solidFill>
                  <a:srgbClr val="141413"/>
                </a:solidFill>
                <a:latin typeface="Times New Roman"/>
                <a:ea typeface="Times New Roman"/>
                <a:cs typeface="Times New Roman"/>
                <a:sym typeface="Times New Roman"/>
                <a:rtl val="0"/>
              </a:rPr>
              <a:t>Hillsborough County Public Schools</a:t>
            </a:r>
          </a:p>
          <a:p>
            <a:pPr marL="0" marR="0" lvl="0" indent="0" algn="l" rtl="0">
              <a:lnSpc>
                <a:spcPct val="100000"/>
              </a:lnSpc>
              <a:spcBef>
                <a:spcPts val="0"/>
              </a:spcBef>
              <a:spcAft>
                <a:spcPts val="0"/>
              </a:spcAft>
              <a:buClr>
                <a:schemeClr val="accent1"/>
              </a:buClr>
              <a:buFont typeface="Arial"/>
              <a:buNone/>
            </a:pPr>
            <a:endParaRPr sz="1800" b="0" i="0" u="none" strike="noStrike" cap="none" baseline="0" dirty="0">
              <a:solidFill>
                <a:srgbClr val="9E9C97"/>
              </a:solidFill>
              <a:latin typeface="Calibri"/>
              <a:ea typeface="Calibri"/>
              <a:cs typeface="Calibri"/>
              <a:sym typeface="Calibri"/>
              <a:rtl val="0"/>
            </a:endParaRPr>
          </a:p>
        </p:txBody>
      </p:sp>
      <p:sp>
        <p:nvSpPr>
          <p:cNvPr id="197" name="Shape 197"/>
          <p:cNvSpPr txBox="1"/>
          <p:nvPr/>
        </p:nvSpPr>
        <p:spPr>
          <a:xfrm>
            <a:off x="2" y="3457065"/>
            <a:ext cx="9144000" cy="13110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 sz="2000" b="1" i="0" u="none" strike="noStrike" cap="none" baseline="0" dirty="0">
                <a:solidFill>
                  <a:schemeClr val="dk1"/>
                </a:solidFill>
                <a:latin typeface="Times New Roman"/>
                <a:ea typeface="Times New Roman"/>
                <a:cs typeface="Times New Roman"/>
                <a:sym typeface="Times New Roman"/>
                <a:rtl val="0"/>
              </a:rPr>
              <a:t>Mrs. Tracy Wulf,</a:t>
            </a:r>
            <a:r>
              <a:rPr lang="en" sz="2000" b="0" i="0" u="none" strike="noStrike" cap="none" baseline="0" dirty="0">
                <a:solidFill>
                  <a:schemeClr val="dk1"/>
                </a:solidFill>
                <a:latin typeface="Times New Roman"/>
                <a:ea typeface="Times New Roman"/>
                <a:cs typeface="Times New Roman"/>
                <a:sym typeface="Times New Roman"/>
                <a:rtl val="0"/>
              </a:rPr>
              <a:t> </a:t>
            </a:r>
            <a:r>
              <a:rPr lang="en" sz="2000" b="0" i="1" u="none" strike="noStrike" cap="none" baseline="0" dirty="0">
                <a:solidFill>
                  <a:schemeClr val="dk1"/>
                </a:solidFill>
                <a:latin typeface="Times New Roman"/>
                <a:ea typeface="Times New Roman"/>
                <a:cs typeface="Times New Roman"/>
                <a:sym typeface="Times New Roman"/>
                <a:rtl val="0"/>
              </a:rPr>
              <a:t>Partnership Resource Teacher</a:t>
            </a:r>
          </a:p>
          <a:p>
            <a:pPr marL="0" marR="0" lvl="0" indent="0" algn="ctr" rtl="0">
              <a:lnSpc>
                <a:spcPct val="100000"/>
              </a:lnSpc>
              <a:spcBef>
                <a:spcPts val="0"/>
              </a:spcBef>
              <a:spcAft>
                <a:spcPts val="0"/>
              </a:spcAft>
              <a:buClr>
                <a:schemeClr val="dk1"/>
              </a:buClr>
              <a:buSzPct val="25000"/>
              <a:buFont typeface="Arial"/>
              <a:buNone/>
            </a:pPr>
            <a:r>
              <a:rPr lang="en" sz="2000" b="1" i="0" u="none" strike="noStrike" cap="none" baseline="0" dirty="0">
                <a:solidFill>
                  <a:schemeClr val="dk1"/>
                </a:solidFill>
                <a:latin typeface="Times New Roman"/>
                <a:ea typeface="Times New Roman"/>
                <a:cs typeface="Times New Roman"/>
                <a:sym typeface="Times New Roman"/>
                <a:rtl val="0"/>
              </a:rPr>
              <a:t>Dr. Marc Summa</a:t>
            </a:r>
            <a:r>
              <a:rPr lang="en" sz="2000" b="0" i="0" u="none" strike="noStrike" cap="none" baseline="0" dirty="0">
                <a:solidFill>
                  <a:schemeClr val="dk1"/>
                </a:solidFill>
                <a:latin typeface="Times New Roman"/>
                <a:ea typeface="Times New Roman"/>
                <a:cs typeface="Times New Roman"/>
                <a:sym typeface="Times New Roman"/>
                <a:rtl val="0"/>
              </a:rPr>
              <a:t>, </a:t>
            </a:r>
            <a:r>
              <a:rPr lang="en" sz="2000" b="0" i="1" u="none" strike="noStrike" cap="none" baseline="0" dirty="0">
                <a:solidFill>
                  <a:schemeClr val="dk1"/>
                </a:solidFill>
                <a:latin typeface="Times New Roman"/>
                <a:ea typeface="Times New Roman"/>
                <a:cs typeface="Times New Roman"/>
                <a:sym typeface="Times New Roman"/>
                <a:rtl val="0"/>
              </a:rPr>
              <a:t>Partnership Resource Teacher</a:t>
            </a:r>
          </a:p>
          <a:p>
            <a:pPr marL="0" marR="0" lvl="0" indent="0" algn="ctr" rtl="0">
              <a:lnSpc>
                <a:spcPct val="100000"/>
              </a:lnSpc>
              <a:spcBef>
                <a:spcPts val="0"/>
              </a:spcBef>
              <a:spcAft>
                <a:spcPts val="0"/>
              </a:spcAft>
              <a:buClr>
                <a:schemeClr val="dk1"/>
              </a:buClr>
              <a:buSzPct val="25000"/>
              <a:buFont typeface="Times New Roman"/>
              <a:buNone/>
            </a:pPr>
            <a:r>
              <a:rPr lang="en" sz="2000" b="1" i="0" u="none" strike="noStrike" cap="none" baseline="0" dirty="0">
                <a:solidFill>
                  <a:schemeClr val="dk1"/>
                </a:solidFill>
                <a:latin typeface="Times New Roman"/>
                <a:ea typeface="Times New Roman"/>
                <a:cs typeface="Times New Roman"/>
                <a:sym typeface="Times New Roman"/>
                <a:rtl val="0"/>
              </a:rPr>
              <a:t>Mrs. Debbie Mills, </a:t>
            </a:r>
            <a:r>
              <a:rPr lang="en" sz="2000" b="0" i="1" u="none" strike="noStrike" cap="none" baseline="0" dirty="0">
                <a:solidFill>
                  <a:schemeClr val="dk1"/>
                </a:solidFill>
                <a:latin typeface="Times New Roman"/>
                <a:ea typeface="Times New Roman"/>
                <a:cs typeface="Times New Roman"/>
                <a:sym typeface="Times New Roman"/>
                <a:rtl val="0"/>
              </a:rPr>
              <a:t>Elementary School Generalist</a:t>
            </a:r>
          </a:p>
          <a:p>
            <a:pPr marL="0" marR="0" lvl="0" indent="0" algn="ctr" rtl="0">
              <a:lnSpc>
                <a:spcPct val="100000"/>
              </a:lnSpc>
              <a:spcBef>
                <a:spcPts val="0"/>
              </a:spcBef>
              <a:spcAft>
                <a:spcPts val="0"/>
              </a:spcAft>
              <a:buClr>
                <a:schemeClr val="dk1"/>
              </a:buClr>
              <a:buSzPct val="25000"/>
              <a:buFont typeface="Arial"/>
              <a:buNone/>
            </a:pPr>
            <a:r>
              <a:rPr lang="en" sz="2000" b="1" i="0" u="none" strike="noStrike" cap="none" baseline="0" dirty="0">
                <a:solidFill>
                  <a:schemeClr val="dk1"/>
                </a:solidFill>
                <a:latin typeface="Times New Roman"/>
                <a:ea typeface="Times New Roman"/>
                <a:cs typeface="Times New Roman"/>
                <a:sym typeface="Times New Roman"/>
                <a:rtl val="0"/>
              </a:rPr>
              <a:t>Mrs. Kerri Levey, </a:t>
            </a:r>
            <a:r>
              <a:rPr lang="en" sz="2000" b="0" i="1" u="none" strike="noStrike" cap="none" baseline="0" dirty="0">
                <a:solidFill>
                  <a:schemeClr val="dk1"/>
                </a:solidFill>
                <a:latin typeface="Times New Roman"/>
                <a:ea typeface="Times New Roman"/>
                <a:cs typeface="Times New Roman"/>
                <a:sym typeface="Times New Roman"/>
                <a:rtl val="0"/>
              </a:rPr>
              <a:t>Collaborative Teacher</a:t>
            </a:r>
          </a:p>
          <a:p>
            <a:pPr marL="0" marR="0" lvl="0" indent="0" algn="ctr"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Calibri"/>
              <a:ea typeface="Calibri"/>
              <a:cs typeface="Calibri"/>
              <a:sym typeface="Calibri"/>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1" y="0"/>
            <a:ext cx="7359114" cy="857400"/>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2"/>
              </a:buClr>
              <a:buSzPct val="25000"/>
              <a:buFont typeface="Cambria"/>
              <a:buNone/>
            </a:pPr>
            <a:r>
              <a:rPr lang="en" sz="4000" b="1" i="0" u="none" strike="noStrike" cap="none" baseline="0">
                <a:solidFill>
                  <a:schemeClr val="dk2"/>
                </a:solidFill>
                <a:latin typeface="Cambria"/>
                <a:ea typeface="Cambria"/>
                <a:cs typeface="Cambria"/>
                <a:sym typeface="Cambria"/>
                <a:rtl val="0"/>
              </a:rPr>
              <a:t>Data Collection</a:t>
            </a:r>
          </a:p>
        </p:txBody>
      </p:sp>
      <p:sp>
        <p:nvSpPr>
          <p:cNvPr id="250" name="Shape 250"/>
          <p:cNvSpPr txBox="1">
            <a:spLocks noGrp="1"/>
          </p:cNvSpPr>
          <p:nvPr>
            <p:ph type="body" idx="1"/>
          </p:nvPr>
        </p:nvSpPr>
        <p:spPr>
          <a:xfrm>
            <a:off x="0" y="857400"/>
            <a:ext cx="9144000" cy="3913725"/>
          </a:xfrm>
          <a:prstGeom prst="rect">
            <a:avLst/>
          </a:prstGeom>
          <a:noFill/>
          <a:ln>
            <a:noFill/>
          </a:ln>
        </p:spPr>
        <p:txBody>
          <a:bodyPr lIns="91425" tIns="91425" rIns="91425" bIns="91425" anchor="t" anchorCtr="0">
            <a:noAutofit/>
          </a:bodyPr>
          <a:lstStyle/>
          <a:p>
            <a:pPr marL="457200" marR="0" lvl="0" indent="-393700" algn="l" rtl="0">
              <a:lnSpc>
                <a:spcPct val="100000"/>
              </a:lnSpc>
              <a:spcBef>
                <a:spcPts val="0"/>
              </a:spcBef>
              <a:spcAft>
                <a:spcPts val="0"/>
              </a:spcAft>
              <a:buClr>
                <a:schemeClr val="dk1"/>
              </a:buClr>
              <a:buSzPct val="100000"/>
              <a:buFont typeface="Arial"/>
              <a:buChar char="●"/>
            </a:pPr>
            <a:r>
              <a:rPr lang="en" sz="2800" b="0" i="0" u="none" strike="noStrike" cap="none" baseline="0">
                <a:solidFill>
                  <a:schemeClr val="dk1"/>
                </a:solidFill>
                <a:latin typeface="Calibri"/>
                <a:ea typeface="Calibri"/>
                <a:cs typeface="Calibri"/>
                <a:sym typeface="Calibri"/>
              </a:rPr>
              <a:t>Qualitative Data Instruments</a:t>
            </a:r>
          </a:p>
          <a:p>
            <a:pPr marL="0" marR="0" lvl="0" indent="0" algn="l" rtl="0">
              <a:lnSpc>
                <a:spcPct val="100000"/>
              </a:lnSpc>
              <a:spcBef>
                <a:spcPts val="0"/>
              </a:spcBef>
              <a:spcAft>
                <a:spcPts val="0"/>
              </a:spcAft>
              <a:buClr>
                <a:schemeClr val="accent2"/>
              </a:buClr>
              <a:buFont typeface="Arial"/>
              <a:buNone/>
            </a:pPr>
            <a:endParaRPr sz="2000" b="0" i="0" u="none" strike="noStrike" cap="none" baseline="0">
              <a:solidFill>
                <a:schemeClr val="dk1"/>
              </a:solidFill>
              <a:latin typeface="Calibri"/>
              <a:ea typeface="Calibri"/>
              <a:cs typeface="Calibri"/>
              <a:sym typeface="Calibri"/>
            </a:endParaRPr>
          </a:p>
          <a:p>
            <a:pPr marL="1005838" marR="0" lvl="2" indent="-231138" algn="l" rtl="0">
              <a:lnSpc>
                <a:spcPct val="100000"/>
              </a:lnSpc>
              <a:spcBef>
                <a:spcPts val="0"/>
              </a:spcBef>
              <a:spcAft>
                <a:spcPts val="0"/>
              </a:spcAft>
              <a:buClr>
                <a:schemeClr val="dk1"/>
              </a:buClr>
              <a:buSzPct val="100000"/>
              <a:buFont typeface="Arial"/>
              <a:buChar char="•"/>
            </a:pPr>
            <a:r>
              <a:rPr lang="en" sz="2800" b="0" i="0" u="none" strike="noStrike" cap="none" baseline="0">
                <a:solidFill>
                  <a:schemeClr val="dk1"/>
                </a:solidFill>
                <a:latin typeface="Calibri"/>
                <a:ea typeface="Calibri"/>
                <a:cs typeface="Calibri"/>
                <a:sym typeface="Calibri"/>
                <a:rtl val="0"/>
              </a:rPr>
              <a:t>Online surveys: </a:t>
            </a:r>
          </a:p>
          <a:p>
            <a:pPr marL="1314450" marR="0" lvl="4" indent="-285750" algn="l" rtl="0">
              <a:lnSpc>
                <a:spcPct val="100000"/>
              </a:lnSpc>
              <a:spcBef>
                <a:spcPts val="0"/>
              </a:spcBef>
              <a:spcAft>
                <a:spcPts val="0"/>
              </a:spcAft>
              <a:buClr>
                <a:schemeClr val="dk1"/>
              </a:buClr>
              <a:buSzPct val="100000"/>
              <a:buFont typeface="Arial"/>
              <a:buChar char="•"/>
            </a:pPr>
            <a:r>
              <a:rPr lang="en" sz="2800" b="0" i="0" u="none" strike="noStrike" cap="none" baseline="0">
                <a:solidFill>
                  <a:schemeClr val="dk1"/>
                </a:solidFill>
                <a:latin typeface="Calibri"/>
                <a:ea typeface="Calibri"/>
                <a:cs typeface="Calibri"/>
                <a:sym typeface="Calibri"/>
                <a:rtl val="0"/>
              </a:rPr>
              <a:t>Partnership School Principals</a:t>
            </a:r>
          </a:p>
          <a:p>
            <a:pPr marL="1314450" marR="0" lvl="4" indent="-285750" algn="l" rtl="0">
              <a:lnSpc>
                <a:spcPct val="100000"/>
              </a:lnSpc>
              <a:spcBef>
                <a:spcPts val="0"/>
              </a:spcBef>
              <a:spcAft>
                <a:spcPts val="0"/>
              </a:spcAft>
              <a:buClr>
                <a:schemeClr val="dk1"/>
              </a:buClr>
              <a:buSzPct val="100000"/>
              <a:buFont typeface="Arial"/>
              <a:buChar char="•"/>
            </a:pPr>
            <a:r>
              <a:rPr lang="en" sz="2800" b="0" i="0" u="none" strike="noStrike" cap="none" baseline="0">
                <a:solidFill>
                  <a:schemeClr val="dk1"/>
                </a:solidFill>
                <a:latin typeface="Calibri"/>
                <a:ea typeface="Calibri"/>
                <a:cs typeface="Calibri"/>
                <a:sym typeface="Calibri"/>
                <a:rtl val="0"/>
              </a:rPr>
              <a:t>UTRPP Graduates</a:t>
            </a:r>
          </a:p>
          <a:p>
            <a:pPr marL="1828800" marR="0" lvl="0" indent="0" algn="l" rtl="0">
              <a:lnSpc>
                <a:spcPct val="100000"/>
              </a:lnSpc>
              <a:spcBef>
                <a:spcPts val="0"/>
              </a:spcBef>
              <a:spcAft>
                <a:spcPts val="0"/>
              </a:spcAft>
              <a:buClr>
                <a:schemeClr val="accent2"/>
              </a:buClr>
              <a:buFont typeface="Arial"/>
              <a:buNone/>
            </a:pPr>
            <a:endParaRPr sz="2000" b="0" i="0" u="none" strike="noStrike" cap="none" baseline="0">
              <a:solidFill>
                <a:schemeClr val="dk1"/>
              </a:solidFill>
              <a:latin typeface="Calibri"/>
              <a:ea typeface="Calibri"/>
              <a:cs typeface="Calibri"/>
              <a:sym typeface="Calibri"/>
              <a:rtl val="0"/>
            </a:endParaRPr>
          </a:p>
          <a:p>
            <a:pPr marL="1005838" marR="0" lvl="2" indent="-231138" algn="l" rtl="0">
              <a:lnSpc>
                <a:spcPct val="100000"/>
              </a:lnSpc>
              <a:spcBef>
                <a:spcPts val="0"/>
              </a:spcBef>
              <a:spcAft>
                <a:spcPts val="0"/>
              </a:spcAft>
              <a:buClr>
                <a:schemeClr val="dk1"/>
              </a:buClr>
              <a:buSzPct val="100000"/>
              <a:buFont typeface="Arial"/>
              <a:buChar char="•"/>
            </a:pPr>
            <a:r>
              <a:rPr lang="en" sz="2800" b="0" i="0" u="none" strike="noStrike" cap="none" baseline="0">
                <a:solidFill>
                  <a:schemeClr val="dk1"/>
                </a:solidFill>
                <a:latin typeface="Calibri"/>
                <a:ea typeface="Calibri"/>
                <a:cs typeface="Calibri"/>
                <a:sym typeface="Calibri"/>
                <a:rtl val="0"/>
              </a:rPr>
              <a:t>Interviews with UTRPP Graduates</a:t>
            </a:r>
          </a:p>
          <a:p>
            <a:pPr marL="0" marR="0" lvl="0" indent="0" algn="l" rtl="0">
              <a:lnSpc>
                <a:spcPct val="100000"/>
              </a:lnSpc>
              <a:spcBef>
                <a:spcPts val="0"/>
              </a:spcBef>
              <a:spcAft>
                <a:spcPts val="0"/>
              </a:spcAft>
              <a:buClr>
                <a:schemeClr val="accent2"/>
              </a:buClr>
              <a:buFont typeface="Arial"/>
              <a:buNone/>
            </a:pPr>
            <a:endParaRPr sz="2800" b="0" i="0" u="none" strike="noStrike" cap="none" baseline="0">
              <a:solidFill>
                <a:schemeClr val="dk1"/>
              </a:solidFill>
              <a:latin typeface="Calibri"/>
              <a:ea typeface="Calibri"/>
              <a:cs typeface="Calibri"/>
              <a:sym typeface="Calibri"/>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740186"/>
            <a:ext cx="9144000" cy="4000088"/>
          </a:xfrm>
        </p:spPr>
        <p:txBody>
          <a:bodyPr/>
          <a:lstStyle/>
          <a:p>
            <a:r>
              <a:rPr lang="en-US" sz="1800" dirty="0" smtClean="0">
                <a:latin typeface="Calibri"/>
                <a:cs typeface="Calibri"/>
              </a:rPr>
              <a:t>Based on your experience in UTRPP, in what areas did you feel well prepared for the profession of teaching?</a:t>
            </a:r>
          </a:p>
          <a:p>
            <a:r>
              <a:rPr lang="en-US" sz="1800" dirty="0" smtClean="0">
                <a:latin typeface="Calibri"/>
                <a:cs typeface="Calibri"/>
              </a:rPr>
              <a:t>Based on your experience in UTRPP, in what areas did you feel you needed the most support in your first year(s) of teaching?</a:t>
            </a:r>
          </a:p>
          <a:p>
            <a:r>
              <a:rPr lang="en-US" sz="1800" dirty="0" smtClean="0">
                <a:latin typeface="Calibri"/>
                <a:cs typeface="Calibri"/>
              </a:rPr>
              <a:t>In relation to EET, where do you see your strengths within the domains? (please explain specifically for each domain)</a:t>
            </a:r>
          </a:p>
          <a:p>
            <a:r>
              <a:rPr lang="en-US" sz="1800" dirty="0" smtClean="0">
                <a:latin typeface="Calibri"/>
                <a:cs typeface="Calibri"/>
              </a:rPr>
              <a:t>In relation to EET, where do you see the areas in which you need support based on the domains? </a:t>
            </a:r>
            <a:r>
              <a:rPr lang="en-US" sz="1800" dirty="0">
                <a:latin typeface="Calibri"/>
                <a:cs typeface="Calibri"/>
              </a:rPr>
              <a:t>(please explain specifically for each domain</a:t>
            </a:r>
            <a:r>
              <a:rPr lang="en-US" sz="1800" dirty="0" smtClean="0">
                <a:latin typeface="Calibri"/>
                <a:cs typeface="Calibri"/>
              </a:rPr>
              <a:t>)</a:t>
            </a:r>
          </a:p>
          <a:p>
            <a:r>
              <a:rPr lang="en-US" sz="1800" dirty="0" smtClean="0">
                <a:latin typeface="Calibri"/>
                <a:cs typeface="Calibri"/>
              </a:rPr>
              <a:t>What role did the following UTRPP resources play in your development as a teacher while in the program: PRT (Partnership Resource Teacher)?; CT (Collaborative Teacher)?; Content Coach?</a:t>
            </a:r>
            <a:endParaRPr lang="en-US" sz="1800" dirty="0">
              <a:latin typeface="Calibri"/>
              <a:cs typeface="Calibri"/>
            </a:endParaRPr>
          </a:p>
          <a:p>
            <a:r>
              <a:rPr lang="en-US" sz="1800" dirty="0" smtClean="0">
                <a:latin typeface="Calibri"/>
                <a:cs typeface="Calibri"/>
              </a:rPr>
              <a:t>In what ways could each of the following UTRPP resources better support your learning experiences: </a:t>
            </a:r>
            <a:r>
              <a:rPr lang="en-US" sz="1800" dirty="0">
                <a:latin typeface="Calibri"/>
                <a:cs typeface="Calibri"/>
              </a:rPr>
              <a:t>PRT (Partnership Resource Teacher)?; CT (Collaborative Teacher)?; Content Coach?</a:t>
            </a:r>
          </a:p>
          <a:p>
            <a:endParaRPr lang="en-US" sz="2000" dirty="0"/>
          </a:p>
        </p:txBody>
      </p:sp>
      <p:sp>
        <p:nvSpPr>
          <p:cNvPr id="5" name="Rectangle 4"/>
          <p:cNvSpPr/>
          <p:nvPr/>
        </p:nvSpPr>
        <p:spPr>
          <a:xfrm>
            <a:off x="0" y="32299"/>
            <a:ext cx="7323509" cy="707886"/>
          </a:xfrm>
          <a:prstGeom prst="rect">
            <a:avLst/>
          </a:prstGeom>
        </p:spPr>
        <p:txBody>
          <a:bodyPr wrap="square">
            <a:spAutoFit/>
          </a:bodyPr>
          <a:lstStyle/>
          <a:p>
            <a:pPr algn="r"/>
            <a:r>
              <a:rPr lang="en-US" sz="4000" b="1" dirty="0" smtClean="0">
                <a:solidFill>
                  <a:schemeClr val="dk2"/>
                </a:solidFill>
                <a:latin typeface="Cambria"/>
                <a:ea typeface="Cambria"/>
                <a:cs typeface="Cambria"/>
                <a:sym typeface="Cambria"/>
              </a:rPr>
              <a:t>Survey Questions – Alumni</a:t>
            </a:r>
            <a:endParaRPr lang="en-US" sz="4000" dirty="0"/>
          </a:p>
        </p:txBody>
      </p:sp>
    </p:spTree>
    <p:extLst>
      <p:ext uri="{BB962C8B-B14F-4D97-AF65-F5344CB8AC3E}">
        <p14:creationId xmlns:p14="http://schemas.microsoft.com/office/powerpoint/2010/main" val="216809382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830792"/>
            <a:ext cx="9144000" cy="3909481"/>
          </a:xfrm>
        </p:spPr>
        <p:txBody>
          <a:bodyPr/>
          <a:lstStyle/>
          <a:p>
            <a:r>
              <a:rPr lang="en-US" sz="1800" dirty="0" smtClean="0">
                <a:latin typeface="Calibri"/>
                <a:cs typeface="Calibri"/>
              </a:rPr>
              <a:t>Within the past two years, you have hired a graduate from UTRPP.  Why do you think this person was a good candidate for your school?</a:t>
            </a:r>
          </a:p>
          <a:p>
            <a:pPr marL="139700" indent="0">
              <a:buNone/>
            </a:pPr>
            <a:endParaRPr lang="en-US" sz="1800" dirty="0" smtClean="0">
              <a:latin typeface="Calibri"/>
              <a:cs typeface="Calibri"/>
            </a:endParaRPr>
          </a:p>
          <a:p>
            <a:r>
              <a:rPr lang="en-US" sz="1800" dirty="0" smtClean="0">
                <a:latin typeface="Calibri"/>
                <a:cs typeface="Calibri"/>
              </a:rPr>
              <a:t>When you hire a teacher, what top two qualities, characteristics or dispositions are you looking for?</a:t>
            </a:r>
          </a:p>
          <a:p>
            <a:pPr marL="139700" indent="0">
              <a:buNone/>
            </a:pPr>
            <a:endParaRPr lang="en-US" sz="1800" dirty="0" smtClean="0">
              <a:latin typeface="Calibri"/>
              <a:cs typeface="Calibri"/>
            </a:endParaRPr>
          </a:p>
          <a:p>
            <a:r>
              <a:rPr lang="en-US" sz="1800" dirty="0" smtClean="0">
                <a:latin typeface="Calibri"/>
                <a:cs typeface="Calibri"/>
              </a:rPr>
              <a:t>In relation to EET, where do you see UTRPP graduates having strengths within the domains? (please explain specifically for each domain)</a:t>
            </a:r>
          </a:p>
          <a:p>
            <a:pPr marL="139700" indent="0">
              <a:buNone/>
            </a:pPr>
            <a:endParaRPr lang="en-US" sz="1800" dirty="0" smtClean="0">
              <a:latin typeface="Calibri"/>
              <a:cs typeface="Calibri"/>
            </a:endParaRPr>
          </a:p>
          <a:p>
            <a:r>
              <a:rPr lang="en-US" sz="1800" dirty="0" smtClean="0">
                <a:latin typeface="Calibri"/>
                <a:cs typeface="Calibri"/>
              </a:rPr>
              <a:t>In relation to EET, where do you see UTRPP graduates needing additional support within the domains? </a:t>
            </a:r>
            <a:r>
              <a:rPr lang="en-US" sz="1800" dirty="0">
                <a:latin typeface="Calibri"/>
                <a:cs typeface="Calibri"/>
              </a:rPr>
              <a:t>(please explain specifically for each domain</a:t>
            </a:r>
            <a:r>
              <a:rPr lang="en-US" sz="1800" dirty="0" smtClean="0">
                <a:latin typeface="Calibri"/>
                <a:cs typeface="Calibri"/>
              </a:rPr>
              <a:t>)</a:t>
            </a:r>
          </a:p>
          <a:p>
            <a:endParaRPr lang="en-US" sz="2000" dirty="0"/>
          </a:p>
        </p:txBody>
      </p:sp>
      <p:sp>
        <p:nvSpPr>
          <p:cNvPr id="5" name="Rectangle 4"/>
          <p:cNvSpPr/>
          <p:nvPr/>
        </p:nvSpPr>
        <p:spPr>
          <a:xfrm>
            <a:off x="0" y="32299"/>
            <a:ext cx="7454074" cy="707886"/>
          </a:xfrm>
          <a:prstGeom prst="rect">
            <a:avLst/>
          </a:prstGeom>
        </p:spPr>
        <p:txBody>
          <a:bodyPr wrap="square">
            <a:spAutoFit/>
          </a:bodyPr>
          <a:lstStyle/>
          <a:p>
            <a:pPr algn="r"/>
            <a:r>
              <a:rPr lang="en-US" sz="4000" b="1" dirty="0" smtClean="0">
                <a:solidFill>
                  <a:schemeClr val="dk2"/>
                </a:solidFill>
                <a:latin typeface="Cambria"/>
                <a:ea typeface="Cambria"/>
                <a:cs typeface="Cambria"/>
                <a:sym typeface="Cambria"/>
              </a:rPr>
              <a:t>Survey Questions – Principal</a:t>
            </a:r>
            <a:endParaRPr lang="en-US" sz="4000" dirty="0"/>
          </a:p>
        </p:txBody>
      </p:sp>
    </p:spTree>
    <p:extLst>
      <p:ext uri="{BB962C8B-B14F-4D97-AF65-F5344CB8AC3E}">
        <p14:creationId xmlns:p14="http://schemas.microsoft.com/office/powerpoint/2010/main" val="32792388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1" y="0"/>
            <a:ext cx="9056460" cy="818924"/>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2"/>
              </a:buClr>
              <a:buSzPct val="25000"/>
              <a:buFont typeface="Cambria"/>
              <a:buNone/>
            </a:pPr>
            <a:r>
              <a:rPr lang="en" sz="4000" b="1" i="0" u="none" strike="noStrike" cap="none" baseline="0" dirty="0">
                <a:solidFill>
                  <a:schemeClr val="dk2"/>
                </a:solidFill>
                <a:latin typeface="Cambria"/>
                <a:ea typeface="Cambria"/>
                <a:cs typeface="Cambria"/>
                <a:sym typeface="Cambria"/>
                <a:rtl val="0"/>
              </a:rPr>
              <a:t>Data Analysis</a:t>
            </a:r>
          </a:p>
        </p:txBody>
      </p:sp>
      <p:sp>
        <p:nvSpPr>
          <p:cNvPr id="256" name="Shape 256"/>
          <p:cNvSpPr txBox="1">
            <a:spLocks noGrp="1"/>
          </p:cNvSpPr>
          <p:nvPr>
            <p:ph type="body" idx="1"/>
          </p:nvPr>
        </p:nvSpPr>
        <p:spPr>
          <a:xfrm>
            <a:off x="57673" y="700239"/>
            <a:ext cx="9086324" cy="4324499"/>
          </a:xfrm>
          <a:prstGeom prst="rect">
            <a:avLst/>
          </a:prstGeom>
          <a:noFill/>
          <a:ln>
            <a:noFill/>
          </a:ln>
        </p:spPr>
        <p:txBody>
          <a:bodyPr lIns="91425" tIns="91425" rIns="91425" bIns="91425" anchor="t" anchorCtr="0">
            <a:noAutofit/>
          </a:bodyPr>
          <a:lstStyle/>
          <a:p>
            <a:pPr marL="342900" marR="0" lvl="0" indent="-228600" algn="ctr" rtl="0">
              <a:lnSpc>
                <a:spcPct val="100000"/>
              </a:lnSpc>
              <a:spcBef>
                <a:spcPts val="0"/>
              </a:spcBef>
              <a:spcAft>
                <a:spcPts val="0"/>
              </a:spcAft>
              <a:buClr>
                <a:schemeClr val="accent1"/>
              </a:buClr>
              <a:buSzPct val="25000"/>
              <a:buFont typeface="Arial"/>
              <a:buNone/>
            </a:pPr>
            <a:r>
              <a:rPr lang="en" sz="2000" b="0" i="0" u="none" strike="noStrike" cap="none" baseline="0">
                <a:solidFill>
                  <a:schemeClr val="dk1"/>
                </a:solidFill>
                <a:latin typeface="Calibri"/>
                <a:ea typeface="Calibri"/>
                <a:cs typeface="Calibri"/>
                <a:sym typeface="Calibri"/>
                <a:rtl val="0"/>
              </a:rPr>
              <a:t>After reviewing the qualitative data received from both UTRPP Alumni and </a:t>
            </a:r>
          </a:p>
          <a:p>
            <a:pPr marL="342900" marR="0" lvl="0" indent="-228600" algn="ctr" rtl="0">
              <a:lnSpc>
                <a:spcPct val="100000"/>
              </a:lnSpc>
              <a:spcBef>
                <a:spcPts val="0"/>
              </a:spcBef>
              <a:spcAft>
                <a:spcPts val="0"/>
              </a:spcAft>
              <a:buClr>
                <a:schemeClr val="accent1"/>
              </a:buClr>
              <a:buSzPct val="25000"/>
              <a:buFont typeface="Arial"/>
              <a:buNone/>
            </a:pPr>
            <a:r>
              <a:rPr lang="en" sz="2000" b="0" i="0" u="none" strike="noStrike" cap="none" baseline="0">
                <a:solidFill>
                  <a:schemeClr val="dk1"/>
                </a:solidFill>
                <a:latin typeface="Calibri"/>
                <a:ea typeface="Calibri"/>
                <a:cs typeface="Calibri"/>
                <a:sym typeface="Calibri"/>
                <a:rtl val="0"/>
              </a:rPr>
              <a:t>Principals at the Partnership Schools, the following data was uncovered in </a:t>
            </a:r>
          </a:p>
          <a:p>
            <a:pPr marL="342900" marR="0" lvl="0" indent="-228600" algn="ctr" rtl="0">
              <a:lnSpc>
                <a:spcPct val="100000"/>
              </a:lnSpc>
              <a:spcBef>
                <a:spcPts val="0"/>
              </a:spcBef>
              <a:spcAft>
                <a:spcPts val="0"/>
              </a:spcAft>
              <a:buClr>
                <a:schemeClr val="accent1"/>
              </a:buClr>
              <a:buSzPct val="25000"/>
              <a:buFont typeface="Arial"/>
              <a:buNone/>
            </a:pPr>
            <a:r>
              <a:rPr lang="en" sz="2000" b="1" i="0" u="sng" strike="noStrike" cap="none" baseline="0">
                <a:solidFill>
                  <a:schemeClr val="dk1"/>
                </a:solidFill>
                <a:latin typeface="Calibri"/>
                <a:ea typeface="Calibri"/>
                <a:cs typeface="Calibri"/>
                <a:sym typeface="Calibri"/>
                <a:rtl val="0"/>
              </a:rPr>
              <a:t>Domain 1: Planning and Preparation:</a:t>
            </a:r>
          </a:p>
          <a:p>
            <a:pPr marL="342900" marR="0" lvl="0" indent="-228600" algn="l" rtl="0">
              <a:lnSpc>
                <a:spcPct val="100000"/>
              </a:lnSpc>
              <a:spcBef>
                <a:spcPts val="0"/>
              </a:spcBef>
              <a:spcAft>
                <a:spcPts val="0"/>
              </a:spcAft>
              <a:buClr>
                <a:schemeClr val="accent1"/>
              </a:buClr>
              <a:buFont typeface="Arial"/>
              <a:buNone/>
            </a:pPr>
            <a:endParaRPr sz="2200" b="0" i="0" u="none" strike="noStrike" cap="none" baseline="0">
              <a:solidFill>
                <a:schemeClr val="dk1"/>
              </a:solidFill>
              <a:latin typeface="Calibri"/>
              <a:ea typeface="Calibri"/>
              <a:cs typeface="Calibri"/>
              <a:sym typeface="Calibri"/>
              <a:rtl val="0"/>
            </a:endParaRPr>
          </a:p>
          <a:p>
            <a:pPr marL="342900" marR="0" lvl="0" indent="-228600" algn="l" rtl="0">
              <a:lnSpc>
                <a:spcPct val="100000"/>
              </a:lnSpc>
              <a:spcBef>
                <a:spcPts val="0"/>
              </a:spcBef>
              <a:spcAft>
                <a:spcPts val="0"/>
              </a:spcAft>
              <a:buClr>
                <a:schemeClr val="accent1"/>
              </a:buClr>
              <a:buSzPct val="25000"/>
              <a:buFont typeface="Arial"/>
              <a:buNone/>
            </a:pPr>
            <a:r>
              <a:rPr lang="en" sz="2200" b="0" i="0" u="none" strike="noStrike" cap="none" baseline="0">
                <a:solidFill>
                  <a:schemeClr val="dk1"/>
                </a:solidFill>
                <a:latin typeface="Calibri"/>
                <a:ea typeface="Calibri"/>
                <a:cs typeface="Calibri"/>
                <a:sym typeface="Calibri"/>
                <a:rtl val="0"/>
              </a:rPr>
              <a:t> </a:t>
            </a:r>
          </a:p>
        </p:txBody>
      </p:sp>
      <p:graphicFrame>
        <p:nvGraphicFramePr>
          <p:cNvPr id="257" name="Shape 257"/>
          <p:cNvGraphicFramePr/>
          <p:nvPr>
            <p:extLst>
              <p:ext uri="{D42A27DB-BD31-4B8C-83A1-F6EECF244321}">
                <p14:modId xmlns:p14="http://schemas.microsoft.com/office/powerpoint/2010/main" val="3746327608"/>
              </p:ext>
            </p:extLst>
          </p:nvPr>
        </p:nvGraphicFramePr>
        <p:xfrm>
          <a:off x="57673" y="1767853"/>
          <a:ext cx="8832600" cy="3108989"/>
        </p:xfrm>
        <a:graphic>
          <a:graphicData uri="http://schemas.openxmlformats.org/drawingml/2006/table">
            <a:tbl>
              <a:tblPr>
                <a:noFill/>
                <a:tableStyleId>{3A73282D-8902-4311-90C7-822F3597A594}</a:tableStyleId>
              </a:tblPr>
              <a:tblGrid>
                <a:gridCol w="1897150"/>
                <a:gridCol w="3438975"/>
                <a:gridCol w="3496475"/>
              </a:tblGrid>
              <a:tr h="351875">
                <a:tc>
                  <a:txBody>
                    <a:bodyPr/>
                    <a:lstStyle/>
                    <a:p>
                      <a:pPr marL="0" marR="0" lvl="0" indent="0" algn="l" rtl="0">
                        <a:lnSpc>
                          <a:spcPct val="100000"/>
                        </a:lnSpc>
                        <a:spcBef>
                          <a:spcPts val="0"/>
                        </a:spcBef>
                        <a:spcAft>
                          <a:spcPts val="0"/>
                        </a:spcAft>
                        <a:buClr>
                          <a:srgbClr val="000000"/>
                        </a:buClr>
                        <a:buFont typeface="Arial"/>
                        <a:buNone/>
                      </a:pPr>
                      <a:endParaRPr sz="1800" u="none" strike="noStrike" cap="none" baseline="0">
                        <a:rtl val="0"/>
                      </a:endParaRPr>
                    </a:p>
                  </a:txBody>
                  <a:tcPr marL="91450" marR="91450" marT="45725" marB="45725"/>
                </a:tc>
                <a:tc>
                  <a:txBody>
                    <a:bodyPr/>
                    <a:lstStyle/>
                    <a:p>
                      <a:pPr marL="0" marR="0" lvl="0" indent="0" algn="ctr" rtl="0">
                        <a:lnSpc>
                          <a:spcPct val="100000"/>
                        </a:lnSpc>
                        <a:spcBef>
                          <a:spcPts val="0"/>
                        </a:spcBef>
                        <a:spcAft>
                          <a:spcPts val="0"/>
                        </a:spcAft>
                        <a:buClr>
                          <a:srgbClr val="000000"/>
                        </a:buClr>
                        <a:buSzPct val="25000"/>
                        <a:buFont typeface="Arial"/>
                        <a:buNone/>
                      </a:pPr>
                      <a:r>
                        <a:rPr lang="en" sz="1800" b="1" u="sng" strike="noStrike" cap="none" baseline="0">
                          <a:rtl val="0"/>
                        </a:rPr>
                        <a:t>UTRPP Alumni</a:t>
                      </a:r>
                    </a:p>
                  </a:txBody>
                  <a:tcPr marL="91450" marR="91450" marT="45725" marB="45725"/>
                </a:tc>
                <a:tc>
                  <a:txBody>
                    <a:bodyPr/>
                    <a:lstStyle/>
                    <a:p>
                      <a:pPr marL="0" marR="0" lvl="0" indent="0" algn="ctr" rtl="0">
                        <a:lnSpc>
                          <a:spcPct val="100000"/>
                        </a:lnSpc>
                        <a:spcBef>
                          <a:spcPts val="0"/>
                        </a:spcBef>
                        <a:spcAft>
                          <a:spcPts val="0"/>
                        </a:spcAft>
                        <a:buClr>
                          <a:srgbClr val="000000"/>
                        </a:buClr>
                        <a:buSzPct val="25000"/>
                        <a:buFont typeface="Arial"/>
                        <a:buNone/>
                      </a:pPr>
                      <a:r>
                        <a:rPr lang="en" sz="1800" b="1" u="sng" strike="noStrike" cap="none" baseline="0">
                          <a:rtl val="0"/>
                        </a:rPr>
                        <a:t>UTRPP Principals</a:t>
                      </a:r>
                    </a:p>
                  </a:txBody>
                  <a:tcPr marL="91450" marR="91450" marT="45725" marB="45725"/>
                </a:tc>
              </a:tr>
              <a:tr h="1524750">
                <a:tc>
                  <a:txBody>
                    <a:bodyPr/>
                    <a:lstStyle/>
                    <a:p>
                      <a:pPr marL="0" marR="0" lvl="0" indent="0" algn="ctr" rtl="0">
                        <a:lnSpc>
                          <a:spcPct val="100000"/>
                        </a:lnSpc>
                        <a:spcBef>
                          <a:spcPts val="0"/>
                        </a:spcBef>
                        <a:spcAft>
                          <a:spcPts val="0"/>
                        </a:spcAft>
                        <a:buClr>
                          <a:srgbClr val="000000"/>
                        </a:buClr>
                        <a:buSzPct val="25000"/>
                        <a:buFont typeface="Arial"/>
                        <a:buNone/>
                      </a:pPr>
                      <a:r>
                        <a:rPr lang="en" sz="1800" b="1" u="none" strike="noStrike" cap="none" baseline="0">
                          <a:rtl val="0"/>
                        </a:rPr>
                        <a:t>Areas of Strength</a:t>
                      </a:r>
                    </a:p>
                  </a:txBody>
                  <a:tcPr marL="91450" marR="91450" marT="45725" marB="45725"/>
                </a:tc>
                <a:tc>
                  <a:txBody>
                    <a:bodyPr/>
                    <a:lstStyle/>
                    <a:p>
                      <a:pPr marL="457200" marR="0" lvl="0" indent="-317500" algn="l" rtl="0">
                        <a:lnSpc>
                          <a:spcPct val="100000"/>
                        </a:lnSpc>
                        <a:spcBef>
                          <a:spcPts val="0"/>
                        </a:spcBef>
                        <a:spcAft>
                          <a:spcPts val="0"/>
                        </a:spcAft>
                        <a:buClr>
                          <a:srgbClr val="000000"/>
                        </a:buClr>
                        <a:buSzPct val="100000"/>
                        <a:buFont typeface="Arial"/>
                        <a:buChar char="●"/>
                      </a:pPr>
                      <a:r>
                        <a:rPr lang="en" sz="1400" b="0" u="none" strike="noStrike" cap="none" baseline="0" dirty="0">
                          <a:rtl val="0"/>
                        </a:rPr>
                        <a:t>Planning</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dirty="0">
                          <a:rtl val="0"/>
                        </a:rPr>
                        <a:t>Demonstrating knowledge of students, resources and technology.</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dirty="0">
                          <a:rtl val="0"/>
                        </a:rPr>
                        <a:t>Demonstrating knowledge in pedagogy</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dirty="0">
                          <a:rtl val="0"/>
                        </a:rPr>
                        <a:t>Designing coherent instruction</a:t>
                      </a:r>
                    </a:p>
                  </a:txBody>
                  <a:tcPr marL="91450" marR="91450" marT="45725" marB="45725"/>
                </a:tc>
                <a:tc>
                  <a:txBody>
                    <a:bodyPr/>
                    <a:lstStyle/>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dirty="0">
                          <a:rtl val="0"/>
                        </a:rPr>
                        <a:t>Making great gains towards learning the content</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dirty="0">
                          <a:rtl val="0"/>
                        </a:rPr>
                        <a:t>Use of instructional calendar</a:t>
                      </a:r>
                    </a:p>
                    <a:p>
                      <a:pPr marL="457200" marR="0" lvl="0" indent="-317500" algn="l" rtl="0">
                        <a:lnSpc>
                          <a:spcPct val="100000"/>
                        </a:lnSpc>
                        <a:spcBef>
                          <a:spcPts val="0"/>
                        </a:spcBef>
                        <a:spcAft>
                          <a:spcPts val="0"/>
                        </a:spcAft>
                        <a:buClr>
                          <a:srgbClr val="000000"/>
                        </a:buClr>
                        <a:buSzPct val="100000"/>
                        <a:buFont typeface="Arial"/>
                        <a:buChar char="●"/>
                      </a:pPr>
                      <a:r>
                        <a:rPr lang="en" sz="1400" b="0" u="none" strike="noStrike" cap="none" baseline="0" dirty="0">
                          <a:rtl val="0"/>
                        </a:rPr>
                        <a:t>Planning with others</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dirty="0">
                          <a:rtl val="0"/>
                        </a:rPr>
                        <a:t>Content knowledge</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dirty="0">
                          <a:rtl val="0"/>
                        </a:rPr>
                        <a:t>Understanding data</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dirty="0">
                          <a:rtl val="0"/>
                        </a:rPr>
                        <a:t>Setting instructional outcomes</a:t>
                      </a:r>
                    </a:p>
                  </a:txBody>
                  <a:tcPr marL="91450" marR="91450" marT="45725" marB="45725"/>
                </a:tc>
              </a:tr>
              <a:tr h="1114250">
                <a:tc>
                  <a:txBody>
                    <a:bodyPr/>
                    <a:lstStyle/>
                    <a:p>
                      <a:pPr marL="0" marR="0" lvl="0" indent="0" algn="ctr" rtl="0">
                        <a:lnSpc>
                          <a:spcPct val="100000"/>
                        </a:lnSpc>
                        <a:spcBef>
                          <a:spcPts val="0"/>
                        </a:spcBef>
                        <a:spcAft>
                          <a:spcPts val="0"/>
                        </a:spcAft>
                        <a:buClr>
                          <a:srgbClr val="000000"/>
                        </a:buClr>
                        <a:buSzPct val="25000"/>
                        <a:buFont typeface="Arial"/>
                        <a:buNone/>
                      </a:pPr>
                      <a:r>
                        <a:rPr lang="en" sz="1800" b="1" u="none" strike="noStrike" cap="none" baseline="0">
                          <a:rtl val="0"/>
                        </a:rPr>
                        <a:t>Areas of Improvement</a:t>
                      </a:r>
                    </a:p>
                  </a:txBody>
                  <a:tcPr marL="91450" marR="91450" marT="45725" marB="45725"/>
                </a:tc>
                <a:tc>
                  <a:txBody>
                    <a:bodyPr/>
                    <a:lstStyle/>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dirty="0">
                          <a:rtl val="0"/>
                        </a:rPr>
                        <a:t>Setting instructional outcomes</a:t>
                      </a:r>
                    </a:p>
                    <a:p>
                      <a:pPr marL="457200" marR="0" lvl="0" indent="-317500" algn="l" rtl="0">
                        <a:lnSpc>
                          <a:spcPct val="100000"/>
                        </a:lnSpc>
                        <a:spcBef>
                          <a:spcPts val="0"/>
                        </a:spcBef>
                        <a:spcAft>
                          <a:spcPts val="0"/>
                        </a:spcAft>
                        <a:buClr>
                          <a:srgbClr val="000000"/>
                        </a:buClr>
                        <a:buSzPct val="100000"/>
                        <a:buFont typeface="Arial"/>
                        <a:buChar char="●"/>
                      </a:pPr>
                      <a:r>
                        <a:rPr lang="en" sz="1400" b="0" u="none" strike="noStrike" cap="none" baseline="0" dirty="0">
                          <a:rtl val="0"/>
                        </a:rPr>
                        <a:t>Designing student assessment</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dirty="0">
                          <a:rtl val="0"/>
                        </a:rPr>
                        <a:t>Planning using given district resources</a:t>
                      </a:r>
                    </a:p>
                  </a:txBody>
                  <a:tcPr marL="91450" marR="91450" marT="45725" marB="45725"/>
                </a:tc>
                <a:tc>
                  <a:txBody>
                    <a:bodyPr/>
                    <a:lstStyle/>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dirty="0">
                          <a:rtl val="0"/>
                        </a:rPr>
                        <a:t>Knowledge of content overall for specific grades if they did not intern in </a:t>
                      </a:r>
                      <a:r>
                        <a:rPr lang="en" sz="1400" b="0" u="none" strike="noStrike" cap="none" baseline="0" dirty="0">
                          <a:rtl val="0"/>
                        </a:rPr>
                        <a:t>the same grade</a:t>
                      </a:r>
                    </a:p>
                    <a:p>
                      <a:pPr marL="457200" marR="0" lvl="0" indent="-317500" algn="l" rtl="0">
                        <a:lnSpc>
                          <a:spcPct val="100000"/>
                        </a:lnSpc>
                        <a:spcBef>
                          <a:spcPts val="0"/>
                        </a:spcBef>
                        <a:spcAft>
                          <a:spcPts val="0"/>
                        </a:spcAft>
                        <a:buClr>
                          <a:srgbClr val="000000"/>
                        </a:buClr>
                        <a:buSzPct val="100000"/>
                        <a:buFont typeface="Arial"/>
                        <a:buChar char="●"/>
                      </a:pPr>
                      <a:r>
                        <a:rPr lang="en" sz="1400" b="0" u="none" strike="noStrike" cap="none" baseline="0" dirty="0">
                          <a:rtl val="0"/>
                        </a:rPr>
                        <a:t>Reasoning to why and how to differentiate; </a:t>
                      </a:r>
                      <a:r>
                        <a:rPr lang="en" sz="1400" u="none" strike="noStrike" cap="none" baseline="0" dirty="0">
                          <a:rtl val="0"/>
                        </a:rPr>
                        <a:t>knowing students</a:t>
                      </a:r>
                    </a:p>
                  </a:txBody>
                  <a:tcPr marL="91450" marR="91450" marT="45725" marB="45725"/>
                </a:tc>
              </a:tr>
            </a:tbl>
          </a:graphicData>
        </a:graphic>
      </p:graphicFrame>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title"/>
          </p:nvPr>
        </p:nvSpPr>
        <p:spPr>
          <a:xfrm>
            <a:off x="1" y="0"/>
            <a:ext cx="9056460" cy="818924"/>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2"/>
              </a:buClr>
              <a:buSzPct val="25000"/>
              <a:buFont typeface="Cambria"/>
              <a:buNone/>
            </a:pPr>
            <a:r>
              <a:rPr lang="en" sz="4000" b="1" i="0" u="none" strike="noStrike" cap="none" baseline="0">
                <a:solidFill>
                  <a:schemeClr val="dk2"/>
                </a:solidFill>
                <a:latin typeface="Cambria"/>
                <a:ea typeface="Cambria"/>
                <a:cs typeface="Cambria"/>
                <a:sym typeface="Cambria"/>
                <a:rtl val="0"/>
              </a:rPr>
              <a:t>Data Analysis</a:t>
            </a:r>
          </a:p>
        </p:txBody>
      </p:sp>
      <p:sp>
        <p:nvSpPr>
          <p:cNvPr id="263" name="Shape 263"/>
          <p:cNvSpPr txBox="1">
            <a:spLocks noGrp="1"/>
          </p:cNvSpPr>
          <p:nvPr>
            <p:ph type="body" idx="1"/>
          </p:nvPr>
        </p:nvSpPr>
        <p:spPr>
          <a:xfrm>
            <a:off x="1" y="700239"/>
            <a:ext cx="9258241" cy="4324573"/>
          </a:xfrm>
          <a:prstGeom prst="rect">
            <a:avLst/>
          </a:prstGeom>
          <a:noFill/>
          <a:ln>
            <a:noFill/>
          </a:ln>
        </p:spPr>
        <p:txBody>
          <a:bodyPr lIns="91425" tIns="91425" rIns="91425" bIns="91425" anchor="t" anchorCtr="0">
            <a:noAutofit/>
          </a:bodyPr>
          <a:lstStyle/>
          <a:p>
            <a:pPr marL="342900" marR="0" lvl="0" indent="-228600" algn="ctr" rtl="0">
              <a:lnSpc>
                <a:spcPct val="100000"/>
              </a:lnSpc>
              <a:spcBef>
                <a:spcPts val="0"/>
              </a:spcBef>
              <a:spcAft>
                <a:spcPts val="0"/>
              </a:spcAft>
              <a:buClr>
                <a:schemeClr val="accent1"/>
              </a:buClr>
              <a:buSzPct val="25000"/>
              <a:buFont typeface="Arial"/>
              <a:buNone/>
            </a:pPr>
            <a:r>
              <a:rPr lang="en" sz="2000" b="0" i="0" u="none" strike="noStrike" cap="none" baseline="0">
                <a:solidFill>
                  <a:schemeClr val="dk1"/>
                </a:solidFill>
                <a:latin typeface="Calibri"/>
                <a:ea typeface="Calibri"/>
                <a:cs typeface="Calibri"/>
                <a:sym typeface="Calibri"/>
                <a:rtl val="0"/>
              </a:rPr>
              <a:t>After reviewing the qualitative data received from both UTRPP Alumni and </a:t>
            </a:r>
          </a:p>
          <a:p>
            <a:pPr marL="342900" marR="0" lvl="0" indent="-228600" algn="ctr" rtl="0">
              <a:lnSpc>
                <a:spcPct val="100000"/>
              </a:lnSpc>
              <a:spcBef>
                <a:spcPts val="0"/>
              </a:spcBef>
              <a:spcAft>
                <a:spcPts val="0"/>
              </a:spcAft>
              <a:buClr>
                <a:schemeClr val="accent1"/>
              </a:buClr>
              <a:buSzPct val="25000"/>
              <a:buFont typeface="Arial"/>
              <a:buNone/>
            </a:pPr>
            <a:r>
              <a:rPr lang="en" sz="2000" b="0" i="0" u="none" strike="noStrike" cap="none" baseline="0">
                <a:solidFill>
                  <a:schemeClr val="dk1"/>
                </a:solidFill>
                <a:latin typeface="Calibri"/>
                <a:ea typeface="Calibri"/>
                <a:cs typeface="Calibri"/>
                <a:sym typeface="Calibri"/>
                <a:rtl val="0"/>
              </a:rPr>
              <a:t>Principals at the Partnership Schools, the following data was uncovered in </a:t>
            </a:r>
          </a:p>
          <a:p>
            <a:pPr marL="342900" marR="0" lvl="0" indent="-228600" algn="ctr" rtl="0">
              <a:lnSpc>
                <a:spcPct val="100000"/>
              </a:lnSpc>
              <a:spcBef>
                <a:spcPts val="0"/>
              </a:spcBef>
              <a:spcAft>
                <a:spcPts val="0"/>
              </a:spcAft>
              <a:buClr>
                <a:schemeClr val="accent1"/>
              </a:buClr>
              <a:buSzPct val="25000"/>
              <a:buFont typeface="Arial"/>
              <a:buNone/>
            </a:pPr>
            <a:r>
              <a:rPr lang="en" sz="2000" b="1" i="0" u="sng" strike="noStrike" cap="none" baseline="0">
                <a:solidFill>
                  <a:schemeClr val="dk1"/>
                </a:solidFill>
                <a:latin typeface="Calibri"/>
                <a:ea typeface="Calibri"/>
                <a:cs typeface="Calibri"/>
                <a:sym typeface="Calibri"/>
                <a:rtl val="0"/>
              </a:rPr>
              <a:t>Domain 2: The Classroom Environment</a:t>
            </a:r>
            <a:r>
              <a:rPr lang="en" sz="2200" b="1" i="0" u="sng" strike="noStrike" cap="none" baseline="0">
                <a:solidFill>
                  <a:schemeClr val="dk1"/>
                </a:solidFill>
                <a:latin typeface="Calibri"/>
                <a:ea typeface="Calibri"/>
                <a:cs typeface="Calibri"/>
                <a:sym typeface="Calibri"/>
                <a:rtl val="0"/>
              </a:rPr>
              <a:t>:</a:t>
            </a:r>
          </a:p>
          <a:p>
            <a:pPr marL="342900" marR="0" lvl="0" indent="-228600" algn="l" rtl="0">
              <a:lnSpc>
                <a:spcPct val="100000"/>
              </a:lnSpc>
              <a:spcBef>
                <a:spcPts val="0"/>
              </a:spcBef>
              <a:spcAft>
                <a:spcPts val="0"/>
              </a:spcAft>
              <a:buClr>
                <a:schemeClr val="accent1"/>
              </a:buClr>
              <a:buFont typeface="Arial"/>
              <a:buNone/>
            </a:pPr>
            <a:endParaRPr sz="2200" b="0" i="0" u="none" strike="noStrike" cap="none" baseline="0">
              <a:solidFill>
                <a:schemeClr val="dk1"/>
              </a:solidFill>
              <a:latin typeface="Calibri"/>
              <a:ea typeface="Calibri"/>
              <a:cs typeface="Calibri"/>
              <a:sym typeface="Calibri"/>
              <a:rtl val="0"/>
            </a:endParaRPr>
          </a:p>
          <a:p>
            <a:pPr marL="342900" marR="0" lvl="0" indent="-228600" algn="l" rtl="0">
              <a:lnSpc>
                <a:spcPct val="100000"/>
              </a:lnSpc>
              <a:spcBef>
                <a:spcPts val="0"/>
              </a:spcBef>
              <a:spcAft>
                <a:spcPts val="0"/>
              </a:spcAft>
              <a:buClr>
                <a:schemeClr val="accent1"/>
              </a:buClr>
              <a:buSzPct val="25000"/>
              <a:buFont typeface="Arial"/>
              <a:buNone/>
            </a:pPr>
            <a:r>
              <a:rPr lang="en" sz="2200" b="0" i="0" u="none" strike="noStrike" cap="none" baseline="0">
                <a:solidFill>
                  <a:schemeClr val="dk1"/>
                </a:solidFill>
                <a:latin typeface="Calibri"/>
                <a:ea typeface="Calibri"/>
                <a:cs typeface="Calibri"/>
                <a:sym typeface="Calibri"/>
                <a:rtl val="0"/>
              </a:rPr>
              <a:t> </a:t>
            </a:r>
          </a:p>
        </p:txBody>
      </p:sp>
      <p:graphicFrame>
        <p:nvGraphicFramePr>
          <p:cNvPr id="264" name="Shape 264"/>
          <p:cNvGraphicFramePr/>
          <p:nvPr/>
        </p:nvGraphicFramePr>
        <p:xfrm>
          <a:off x="34557" y="1958297"/>
          <a:ext cx="9021925" cy="2994120"/>
        </p:xfrm>
        <a:graphic>
          <a:graphicData uri="http://schemas.openxmlformats.org/drawingml/2006/table">
            <a:tbl>
              <a:tblPr>
                <a:noFill/>
                <a:tableStyleId>{82518558-531A-4E5F-8846-067533B87204}</a:tableStyleId>
              </a:tblPr>
              <a:tblGrid>
                <a:gridCol w="1686525"/>
                <a:gridCol w="3560875"/>
                <a:gridCol w="3774525"/>
              </a:tblGrid>
              <a:tr h="279425">
                <a:tc>
                  <a:txBody>
                    <a:bodyPr/>
                    <a:lstStyle/>
                    <a:p>
                      <a:pPr marL="0" marR="0" lvl="0" indent="0" algn="l" rtl="0">
                        <a:lnSpc>
                          <a:spcPct val="100000"/>
                        </a:lnSpc>
                        <a:spcBef>
                          <a:spcPts val="0"/>
                        </a:spcBef>
                        <a:spcAft>
                          <a:spcPts val="0"/>
                        </a:spcAft>
                        <a:buClr>
                          <a:srgbClr val="000000"/>
                        </a:buClr>
                        <a:buFont typeface="Arial"/>
                        <a:buNone/>
                      </a:pPr>
                      <a:endParaRPr sz="1800" u="none" strike="noStrike" cap="none" baseline="0">
                        <a:rtl val="0"/>
                      </a:endParaRPr>
                    </a:p>
                  </a:txBody>
                  <a:tcPr marL="91450" marR="91450" marT="45725" marB="45725"/>
                </a:tc>
                <a:tc>
                  <a:txBody>
                    <a:bodyPr/>
                    <a:lstStyle/>
                    <a:p>
                      <a:pPr marL="0" marR="0" lvl="0" indent="0" algn="ctr" rtl="0">
                        <a:lnSpc>
                          <a:spcPct val="100000"/>
                        </a:lnSpc>
                        <a:spcBef>
                          <a:spcPts val="0"/>
                        </a:spcBef>
                        <a:spcAft>
                          <a:spcPts val="0"/>
                        </a:spcAft>
                        <a:buClr>
                          <a:srgbClr val="000000"/>
                        </a:buClr>
                        <a:buSzPct val="25000"/>
                        <a:buFont typeface="Arial"/>
                        <a:buNone/>
                      </a:pPr>
                      <a:r>
                        <a:rPr lang="en" sz="1800" b="1" u="sng" strike="noStrike" cap="none" baseline="0">
                          <a:rtl val="0"/>
                        </a:rPr>
                        <a:t>UTRPP Alumni</a:t>
                      </a:r>
                    </a:p>
                  </a:txBody>
                  <a:tcPr marL="91450" marR="91450" marT="45725" marB="45725"/>
                </a:tc>
                <a:tc>
                  <a:txBody>
                    <a:bodyPr/>
                    <a:lstStyle/>
                    <a:p>
                      <a:pPr marL="0" marR="0" lvl="0" indent="0" algn="ctr" rtl="0">
                        <a:lnSpc>
                          <a:spcPct val="100000"/>
                        </a:lnSpc>
                        <a:spcBef>
                          <a:spcPts val="0"/>
                        </a:spcBef>
                        <a:spcAft>
                          <a:spcPts val="0"/>
                        </a:spcAft>
                        <a:buClr>
                          <a:srgbClr val="000000"/>
                        </a:buClr>
                        <a:buSzPct val="25000"/>
                        <a:buFont typeface="Arial"/>
                        <a:buNone/>
                      </a:pPr>
                      <a:r>
                        <a:rPr lang="en" sz="1800" b="1" u="sng" strike="noStrike" cap="none" baseline="0">
                          <a:rtl val="0"/>
                        </a:rPr>
                        <a:t>UTRPP Principals</a:t>
                      </a:r>
                    </a:p>
                  </a:txBody>
                  <a:tcPr marL="91450" marR="91450" marT="45725" marB="45725"/>
                </a:tc>
              </a:tr>
              <a:tr h="1397125">
                <a:tc>
                  <a:txBody>
                    <a:bodyPr/>
                    <a:lstStyle/>
                    <a:p>
                      <a:pPr marL="0" marR="0" lvl="0" indent="0" algn="ctr" rtl="0">
                        <a:lnSpc>
                          <a:spcPct val="100000"/>
                        </a:lnSpc>
                        <a:spcBef>
                          <a:spcPts val="0"/>
                        </a:spcBef>
                        <a:spcAft>
                          <a:spcPts val="0"/>
                        </a:spcAft>
                        <a:buClr>
                          <a:srgbClr val="000000"/>
                        </a:buClr>
                        <a:buSzPct val="25000"/>
                        <a:buFont typeface="Arial"/>
                        <a:buNone/>
                      </a:pPr>
                      <a:r>
                        <a:rPr lang="en" sz="1800" b="1" u="none" strike="noStrike" cap="none" baseline="0">
                          <a:rtl val="0"/>
                        </a:rPr>
                        <a:t>Areas of Strength</a:t>
                      </a:r>
                    </a:p>
                  </a:txBody>
                  <a:tcPr marL="91450" marR="91450" marT="45725" marB="45725"/>
                </a:tc>
                <a:tc>
                  <a:txBody>
                    <a:bodyPr/>
                    <a:lstStyle/>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Establishing a culture of learning</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Classroom set-up</a:t>
                      </a:r>
                    </a:p>
                    <a:p>
                      <a:pPr marL="0" marR="0" lvl="0" indent="0" algn="l" rtl="0">
                        <a:lnSpc>
                          <a:spcPct val="100000"/>
                        </a:lnSpc>
                        <a:spcBef>
                          <a:spcPts val="0"/>
                        </a:spcBef>
                        <a:spcAft>
                          <a:spcPts val="0"/>
                        </a:spcAft>
                        <a:buClr>
                          <a:srgbClr val="000000"/>
                        </a:buClr>
                        <a:buFont typeface="Arial"/>
                        <a:buNone/>
                      </a:pPr>
                      <a:endParaRPr sz="1400" u="none" strike="noStrike" cap="none" baseline="0">
                        <a:rtl val="0"/>
                      </a:endParaRPr>
                    </a:p>
                  </a:txBody>
                  <a:tcPr marL="91450" marR="91450" marT="45725" marB="45725"/>
                </a:tc>
                <a:tc>
                  <a:txBody>
                    <a:bodyPr/>
                    <a:lstStyle/>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Building community in the classroom</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Experience dealing with a variety of situations and how to handle situations</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Organizing physical space</a:t>
                      </a:r>
                    </a:p>
                  </a:txBody>
                  <a:tcPr marL="91450" marR="91450" marT="45725" marB="45725"/>
                </a:tc>
              </a:tr>
              <a:tr h="1231225">
                <a:tc>
                  <a:txBody>
                    <a:bodyPr/>
                    <a:lstStyle/>
                    <a:p>
                      <a:pPr marL="0" marR="0" lvl="0" indent="0" algn="ctr" rtl="0">
                        <a:lnSpc>
                          <a:spcPct val="100000"/>
                        </a:lnSpc>
                        <a:spcBef>
                          <a:spcPts val="0"/>
                        </a:spcBef>
                        <a:spcAft>
                          <a:spcPts val="0"/>
                        </a:spcAft>
                        <a:buClr>
                          <a:srgbClr val="000000"/>
                        </a:buClr>
                        <a:buSzPct val="25000"/>
                        <a:buFont typeface="Arial"/>
                        <a:buNone/>
                      </a:pPr>
                      <a:r>
                        <a:rPr lang="en" sz="1800" b="1" u="none" strike="noStrike" cap="none" baseline="0">
                          <a:rtl val="0"/>
                        </a:rPr>
                        <a:t>Areas of Improvement</a:t>
                      </a:r>
                    </a:p>
                  </a:txBody>
                  <a:tcPr marL="91450" marR="91450" marT="45725" marB="45725"/>
                </a:tc>
                <a:tc>
                  <a:txBody>
                    <a:bodyPr/>
                    <a:lstStyle/>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Creating an environment of respect and repertoire</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Managing classroom procedures</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Managing student behavior</a:t>
                      </a:r>
                    </a:p>
                    <a:p>
                      <a:pPr marL="0" marR="0" lvl="0" indent="0" algn="l" rtl="0">
                        <a:lnSpc>
                          <a:spcPct val="100000"/>
                        </a:lnSpc>
                        <a:spcBef>
                          <a:spcPts val="0"/>
                        </a:spcBef>
                        <a:spcAft>
                          <a:spcPts val="0"/>
                        </a:spcAft>
                        <a:buClr>
                          <a:srgbClr val="000000"/>
                        </a:buClr>
                        <a:buFont typeface="Arial"/>
                        <a:buNone/>
                      </a:pPr>
                      <a:endParaRPr sz="1400" u="none" strike="noStrike" cap="none" baseline="0">
                        <a:rtl val="0"/>
                      </a:endParaRPr>
                    </a:p>
                  </a:txBody>
                  <a:tcPr marL="91450" marR="91450" marT="45725" marB="45725"/>
                </a:tc>
                <a:tc>
                  <a:txBody>
                    <a:bodyPr/>
                    <a:lstStyle/>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Challenging behaviors in high need schools</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Dealing with numerous behavioral concerns so that they don’t get worse</a:t>
                      </a:r>
                    </a:p>
                    <a:p>
                      <a:pPr marL="0" marR="0" lvl="0" indent="0" algn="l" rtl="0">
                        <a:lnSpc>
                          <a:spcPct val="100000"/>
                        </a:lnSpc>
                        <a:spcBef>
                          <a:spcPts val="0"/>
                        </a:spcBef>
                        <a:spcAft>
                          <a:spcPts val="0"/>
                        </a:spcAft>
                        <a:buClr>
                          <a:srgbClr val="000000"/>
                        </a:buClr>
                        <a:buFont typeface="Arial"/>
                        <a:buNone/>
                      </a:pPr>
                      <a:endParaRPr sz="1400" u="none" strike="noStrike" cap="none" baseline="0">
                        <a:rtl val="0"/>
                      </a:endParaRPr>
                    </a:p>
                  </a:txBody>
                  <a:tcPr marL="91450" marR="91450" marT="45725" marB="45725"/>
                </a:tc>
              </a:tr>
            </a:tbl>
          </a:graphicData>
        </a:graphic>
      </p:graphicFrame>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1" y="0"/>
            <a:ext cx="9056460" cy="818924"/>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2"/>
              </a:buClr>
              <a:buSzPct val="25000"/>
              <a:buFont typeface="Cambria"/>
              <a:buNone/>
            </a:pPr>
            <a:r>
              <a:rPr lang="en" sz="4000" b="1" i="0" u="none" strike="noStrike" cap="none" baseline="0">
                <a:solidFill>
                  <a:schemeClr val="dk2"/>
                </a:solidFill>
                <a:latin typeface="Cambria"/>
                <a:ea typeface="Cambria"/>
                <a:cs typeface="Cambria"/>
                <a:sym typeface="Cambria"/>
                <a:rtl val="0"/>
              </a:rPr>
              <a:t>Data Analysis</a:t>
            </a:r>
          </a:p>
        </p:txBody>
      </p:sp>
      <p:sp>
        <p:nvSpPr>
          <p:cNvPr id="270" name="Shape 270"/>
          <p:cNvSpPr txBox="1">
            <a:spLocks noGrp="1"/>
          </p:cNvSpPr>
          <p:nvPr>
            <p:ph type="body" idx="1"/>
          </p:nvPr>
        </p:nvSpPr>
        <p:spPr>
          <a:xfrm>
            <a:off x="1" y="700239"/>
            <a:ext cx="8439245" cy="4324573"/>
          </a:xfrm>
          <a:prstGeom prst="rect">
            <a:avLst/>
          </a:prstGeom>
          <a:noFill/>
          <a:ln>
            <a:noFill/>
          </a:ln>
        </p:spPr>
        <p:txBody>
          <a:bodyPr lIns="91425" tIns="91425" rIns="91425" bIns="91425" anchor="t" anchorCtr="0">
            <a:noAutofit/>
          </a:bodyPr>
          <a:lstStyle/>
          <a:p>
            <a:pPr marL="342900" marR="0" lvl="0" indent="-228600" algn="ctr" rtl="0">
              <a:lnSpc>
                <a:spcPct val="100000"/>
              </a:lnSpc>
              <a:spcBef>
                <a:spcPts val="0"/>
              </a:spcBef>
              <a:spcAft>
                <a:spcPts val="0"/>
              </a:spcAft>
              <a:buClr>
                <a:schemeClr val="accent1"/>
              </a:buClr>
              <a:buSzPct val="25000"/>
              <a:buFont typeface="Arial"/>
              <a:buNone/>
            </a:pPr>
            <a:r>
              <a:rPr lang="en" sz="2000" b="0" i="0" u="none" strike="noStrike" cap="none" baseline="0">
                <a:solidFill>
                  <a:schemeClr val="dk1"/>
                </a:solidFill>
                <a:latin typeface="Calibri"/>
                <a:ea typeface="Calibri"/>
                <a:cs typeface="Calibri"/>
                <a:sym typeface="Calibri"/>
                <a:rtl val="0"/>
              </a:rPr>
              <a:t>After reviewing the qualitative data received from both UTRPP Alumni and Principals at the Partnership Schools, the following data was uncovered in </a:t>
            </a:r>
            <a:r>
              <a:rPr lang="en" sz="2000" b="1" i="0" u="sng" strike="noStrike" cap="none" baseline="0">
                <a:solidFill>
                  <a:schemeClr val="dk1"/>
                </a:solidFill>
                <a:latin typeface="Calibri"/>
                <a:ea typeface="Calibri"/>
                <a:cs typeface="Calibri"/>
                <a:sym typeface="Calibri"/>
                <a:rtl val="0"/>
              </a:rPr>
              <a:t>Domain 3: Instruction:</a:t>
            </a:r>
          </a:p>
          <a:p>
            <a:pPr marL="342900" marR="0" lvl="0" indent="-228600" algn="l" rtl="0">
              <a:lnSpc>
                <a:spcPct val="100000"/>
              </a:lnSpc>
              <a:spcBef>
                <a:spcPts val="0"/>
              </a:spcBef>
              <a:spcAft>
                <a:spcPts val="0"/>
              </a:spcAft>
              <a:buClr>
                <a:schemeClr val="accent1"/>
              </a:buClr>
              <a:buFont typeface="Arial"/>
              <a:buNone/>
            </a:pPr>
            <a:endParaRPr sz="2200" b="0" i="0" u="none" strike="noStrike" cap="none" baseline="0">
              <a:solidFill>
                <a:schemeClr val="dk1"/>
              </a:solidFill>
              <a:latin typeface="Calibri"/>
              <a:ea typeface="Calibri"/>
              <a:cs typeface="Calibri"/>
              <a:sym typeface="Calibri"/>
              <a:rtl val="0"/>
            </a:endParaRPr>
          </a:p>
          <a:p>
            <a:pPr marL="342900" marR="0" lvl="0" indent="-228600" algn="l" rtl="0">
              <a:lnSpc>
                <a:spcPct val="100000"/>
              </a:lnSpc>
              <a:spcBef>
                <a:spcPts val="0"/>
              </a:spcBef>
              <a:spcAft>
                <a:spcPts val="0"/>
              </a:spcAft>
              <a:buClr>
                <a:schemeClr val="accent1"/>
              </a:buClr>
              <a:buSzPct val="25000"/>
              <a:buFont typeface="Arial"/>
              <a:buNone/>
            </a:pPr>
            <a:r>
              <a:rPr lang="en" sz="2200" b="0" i="0" u="none" strike="noStrike" cap="none" baseline="0">
                <a:solidFill>
                  <a:schemeClr val="dk1"/>
                </a:solidFill>
                <a:latin typeface="Calibri"/>
                <a:ea typeface="Calibri"/>
                <a:cs typeface="Calibri"/>
                <a:sym typeface="Calibri"/>
                <a:rtl val="0"/>
              </a:rPr>
              <a:t> </a:t>
            </a:r>
          </a:p>
        </p:txBody>
      </p:sp>
      <p:graphicFrame>
        <p:nvGraphicFramePr>
          <p:cNvPr id="271" name="Shape 271"/>
          <p:cNvGraphicFramePr/>
          <p:nvPr/>
        </p:nvGraphicFramePr>
        <p:xfrm>
          <a:off x="118693" y="1969646"/>
          <a:ext cx="8920475" cy="2820639"/>
        </p:xfrm>
        <a:graphic>
          <a:graphicData uri="http://schemas.openxmlformats.org/drawingml/2006/table">
            <a:tbl>
              <a:tblPr>
                <a:noFill/>
                <a:tableStyleId>{60D2E7FA-B521-42AD-8AFD-4403DAD798ED}</a:tableStyleId>
              </a:tblPr>
              <a:tblGrid>
                <a:gridCol w="1845275"/>
                <a:gridCol w="3621375"/>
                <a:gridCol w="3453825"/>
              </a:tblGrid>
              <a:tr h="365775">
                <a:tc>
                  <a:txBody>
                    <a:bodyPr/>
                    <a:lstStyle/>
                    <a:p>
                      <a:pPr marL="0" marR="0" lvl="0" indent="0" algn="l" rtl="0">
                        <a:lnSpc>
                          <a:spcPct val="100000"/>
                        </a:lnSpc>
                        <a:spcBef>
                          <a:spcPts val="0"/>
                        </a:spcBef>
                        <a:spcAft>
                          <a:spcPts val="0"/>
                        </a:spcAft>
                        <a:buClr>
                          <a:srgbClr val="000000"/>
                        </a:buClr>
                        <a:buFont typeface="Arial"/>
                        <a:buNone/>
                      </a:pPr>
                      <a:endParaRPr sz="1800" u="none" strike="noStrike" cap="none" baseline="0">
                        <a:rtl val="0"/>
                      </a:endParaRPr>
                    </a:p>
                  </a:txBody>
                  <a:tcPr marL="91450" marR="91450" marT="45725" marB="45725"/>
                </a:tc>
                <a:tc>
                  <a:txBody>
                    <a:bodyPr/>
                    <a:lstStyle/>
                    <a:p>
                      <a:pPr marL="0" marR="0" lvl="0" indent="0" algn="ctr" rtl="0">
                        <a:lnSpc>
                          <a:spcPct val="100000"/>
                        </a:lnSpc>
                        <a:spcBef>
                          <a:spcPts val="0"/>
                        </a:spcBef>
                        <a:spcAft>
                          <a:spcPts val="0"/>
                        </a:spcAft>
                        <a:buClr>
                          <a:srgbClr val="000000"/>
                        </a:buClr>
                        <a:buSzPct val="25000"/>
                        <a:buFont typeface="Arial"/>
                        <a:buNone/>
                      </a:pPr>
                      <a:r>
                        <a:rPr lang="en" sz="1800" b="1" u="sng" strike="noStrike" cap="none" baseline="0">
                          <a:rtl val="0"/>
                        </a:rPr>
                        <a:t>UTRPP Alumni</a:t>
                      </a:r>
                    </a:p>
                  </a:txBody>
                  <a:tcPr marL="91450" marR="91450" marT="45725" marB="45725"/>
                </a:tc>
                <a:tc>
                  <a:txBody>
                    <a:bodyPr/>
                    <a:lstStyle/>
                    <a:p>
                      <a:pPr marL="0" marR="0" lvl="0" indent="0" algn="ctr" rtl="0">
                        <a:lnSpc>
                          <a:spcPct val="100000"/>
                        </a:lnSpc>
                        <a:spcBef>
                          <a:spcPts val="0"/>
                        </a:spcBef>
                        <a:spcAft>
                          <a:spcPts val="0"/>
                        </a:spcAft>
                        <a:buClr>
                          <a:srgbClr val="000000"/>
                        </a:buClr>
                        <a:buSzPct val="25000"/>
                        <a:buFont typeface="Arial"/>
                        <a:buNone/>
                      </a:pPr>
                      <a:r>
                        <a:rPr lang="en" sz="1800" b="1" u="sng" strike="noStrike" cap="none" baseline="0">
                          <a:rtl val="0"/>
                        </a:rPr>
                        <a:t>UTRPP Principals</a:t>
                      </a:r>
                    </a:p>
                  </a:txBody>
                  <a:tcPr marL="91450" marR="91450" marT="45725" marB="45725"/>
                </a:tc>
              </a:tr>
              <a:tr h="1509975">
                <a:tc>
                  <a:txBody>
                    <a:bodyPr/>
                    <a:lstStyle/>
                    <a:p>
                      <a:pPr marL="0" marR="0" lvl="0" indent="0" algn="ctr" rtl="0">
                        <a:lnSpc>
                          <a:spcPct val="100000"/>
                        </a:lnSpc>
                        <a:spcBef>
                          <a:spcPts val="0"/>
                        </a:spcBef>
                        <a:spcAft>
                          <a:spcPts val="0"/>
                        </a:spcAft>
                        <a:buClr>
                          <a:srgbClr val="000000"/>
                        </a:buClr>
                        <a:buSzPct val="25000"/>
                        <a:buFont typeface="Arial"/>
                        <a:buNone/>
                      </a:pPr>
                      <a:r>
                        <a:rPr lang="en" sz="1800" b="1" u="none" strike="noStrike" cap="none" baseline="0">
                          <a:rtl val="0"/>
                        </a:rPr>
                        <a:t>Areas of Strength</a:t>
                      </a:r>
                    </a:p>
                  </a:txBody>
                  <a:tcPr marL="91450" marR="91450" marT="45725" marB="45725"/>
                </a:tc>
                <a:tc>
                  <a:txBody>
                    <a:bodyPr/>
                    <a:lstStyle/>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Communicating with the students</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Engaging students using questioning and discussion techniques</a:t>
                      </a:r>
                    </a:p>
                  </a:txBody>
                  <a:tcPr marL="91450" marR="91450" marT="45725" marB="45725"/>
                </a:tc>
                <a:tc>
                  <a:txBody>
                    <a:bodyPr/>
                    <a:lstStyle/>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Good gains in delivery of content and making it relevant for students</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Communicating with students and use of assessments</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Using questioning and discussion techniques</a:t>
                      </a:r>
                    </a:p>
                  </a:txBody>
                  <a:tcPr marL="91450" marR="91450" marT="45725" marB="45725"/>
                </a:tc>
              </a:tr>
              <a:tr h="808150">
                <a:tc>
                  <a:txBody>
                    <a:bodyPr/>
                    <a:lstStyle/>
                    <a:p>
                      <a:pPr marL="0" marR="0" lvl="0" indent="0" algn="ctr" rtl="0">
                        <a:lnSpc>
                          <a:spcPct val="100000"/>
                        </a:lnSpc>
                        <a:spcBef>
                          <a:spcPts val="0"/>
                        </a:spcBef>
                        <a:spcAft>
                          <a:spcPts val="0"/>
                        </a:spcAft>
                        <a:buClr>
                          <a:srgbClr val="000000"/>
                        </a:buClr>
                        <a:buSzPct val="25000"/>
                        <a:buFont typeface="Arial"/>
                        <a:buNone/>
                      </a:pPr>
                      <a:r>
                        <a:rPr lang="en" sz="1800" b="1" u="none" strike="noStrike" cap="none" baseline="0">
                          <a:rtl val="0"/>
                        </a:rPr>
                        <a:t>Areas of Improvement</a:t>
                      </a:r>
                    </a:p>
                  </a:txBody>
                  <a:tcPr marL="91450" marR="91450" marT="45725" marB="45725"/>
                </a:tc>
                <a:tc>
                  <a:txBody>
                    <a:bodyPr/>
                    <a:lstStyle/>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Demonstrates flexibility and responsiveness</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Using assessment in instruction</a:t>
                      </a:r>
                    </a:p>
                  </a:txBody>
                  <a:tcPr marL="91450" marR="91450" marT="45725" marB="45725"/>
                </a:tc>
                <a:tc>
                  <a:txBody>
                    <a:bodyPr/>
                    <a:lstStyle/>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Differentiated instruction</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Engagement</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Demonstrating flexibility and responsiveness</a:t>
                      </a:r>
                    </a:p>
                  </a:txBody>
                  <a:tcPr marL="91450" marR="91450" marT="45725" marB="45725"/>
                </a:tc>
              </a:tr>
            </a:tbl>
          </a:graphicData>
        </a:graphic>
      </p:graphicFrame>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title"/>
          </p:nvPr>
        </p:nvSpPr>
        <p:spPr>
          <a:xfrm>
            <a:off x="1" y="0"/>
            <a:ext cx="9020851" cy="818924"/>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2"/>
              </a:buClr>
              <a:buSzPct val="25000"/>
              <a:buFont typeface="Cambria"/>
              <a:buNone/>
            </a:pPr>
            <a:r>
              <a:rPr lang="en" sz="4000" b="1" i="0" u="none" strike="noStrike" cap="none" baseline="0">
                <a:solidFill>
                  <a:schemeClr val="dk2"/>
                </a:solidFill>
                <a:latin typeface="Cambria"/>
                <a:ea typeface="Cambria"/>
                <a:cs typeface="Cambria"/>
                <a:sym typeface="Cambria"/>
                <a:rtl val="0"/>
              </a:rPr>
              <a:t>Data Analysis</a:t>
            </a:r>
          </a:p>
        </p:txBody>
      </p:sp>
      <p:sp>
        <p:nvSpPr>
          <p:cNvPr id="277" name="Shape 277"/>
          <p:cNvSpPr txBox="1">
            <a:spLocks noGrp="1"/>
          </p:cNvSpPr>
          <p:nvPr>
            <p:ph type="body" idx="1"/>
          </p:nvPr>
        </p:nvSpPr>
        <p:spPr>
          <a:xfrm>
            <a:off x="1" y="700239"/>
            <a:ext cx="8439245" cy="4324573"/>
          </a:xfrm>
          <a:prstGeom prst="rect">
            <a:avLst/>
          </a:prstGeom>
          <a:noFill/>
          <a:ln>
            <a:noFill/>
          </a:ln>
        </p:spPr>
        <p:txBody>
          <a:bodyPr lIns="91425" tIns="91425" rIns="91425" bIns="91425" anchor="t" anchorCtr="0">
            <a:noAutofit/>
          </a:bodyPr>
          <a:lstStyle/>
          <a:p>
            <a:pPr marL="342900" marR="0" lvl="0" indent="-228600" algn="ctr" rtl="0">
              <a:lnSpc>
                <a:spcPct val="100000"/>
              </a:lnSpc>
              <a:spcBef>
                <a:spcPts val="0"/>
              </a:spcBef>
              <a:spcAft>
                <a:spcPts val="0"/>
              </a:spcAft>
              <a:buClr>
                <a:schemeClr val="accent1"/>
              </a:buClr>
              <a:buSzPct val="25000"/>
              <a:buFont typeface="Arial"/>
              <a:buNone/>
            </a:pPr>
            <a:r>
              <a:rPr lang="en" sz="2000" b="0" i="0" u="none" strike="noStrike" cap="none" baseline="0">
                <a:solidFill>
                  <a:schemeClr val="dk1"/>
                </a:solidFill>
                <a:latin typeface="Calibri"/>
                <a:ea typeface="Calibri"/>
                <a:cs typeface="Calibri"/>
                <a:sym typeface="Calibri"/>
                <a:rtl val="0"/>
              </a:rPr>
              <a:t>After reviewing the qualitative data received from both UTRPP Alumni and Principals at the Partnership Schools, the following data was uncovered in </a:t>
            </a:r>
            <a:r>
              <a:rPr lang="en" sz="2000" b="1" i="0" u="sng" strike="noStrike" cap="none" baseline="0">
                <a:solidFill>
                  <a:schemeClr val="dk1"/>
                </a:solidFill>
                <a:latin typeface="Calibri"/>
                <a:ea typeface="Calibri"/>
                <a:cs typeface="Calibri"/>
                <a:sym typeface="Calibri"/>
                <a:rtl val="0"/>
              </a:rPr>
              <a:t>Domain 4: Professional Responsibilities:</a:t>
            </a:r>
          </a:p>
          <a:p>
            <a:pPr marL="342900" marR="0" lvl="0" indent="-228600" algn="l" rtl="0">
              <a:lnSpc>
                <a:spcPct val="100000"/>
              </a:lnSpc>
              <a:spcBef>
                <a:spcPts val="0"/>
              </a:spcBef>
              <a:spcAft>
                <a:spcPts val="0"/>
              </a:spcAft>
              <a:buClr>
                <a:schemeClr val="accent1"/>
              </a:buClr>
              <a:buFont typeface="Arial"/>
              <a:buNone/>
            </a:pPr>
            <a:endParaRPr sz="2200" b="0" i="0" u="none" strike="noStrike" cap="none" baseline="0">
              <a:solidFill>
                <a:schemeClr val="dk1"/>
              </a:solidFill>
              <a:latin typeface="Calibri"/>
              <a:ea typeface="Calibri"/>
              <a:cs typeface="Calibri"/>
              <a:sym typeface="Calibri"/>
              <a:rtl val="0"/>
            </a:endParaRPr>
          </a:p>
          <a:p>
            <a:pPr marL="342900" marR="0" lvl="0" indent="-228600" algn="l" rtl="0">
              <a:lnSpc>
                <a:spcPct val="100000"/>
              </a:lnSpc>
              <a:spcBef>
                <a:spcPts val="0"/>
              </a:spcBef>
              <a:spcAft>
                <a:spcPts val="0"/>
              </a:spcAft>
              <a:buClr>
                <a:schemeClr val="accent1"/>
              </a:buClr>
              <a:buSzPct val="25000"/>
              <a:buFont typeface="Arial"/>
              <a:buNone/>
            </a:pPr>
            <a:r>
              <a:rPr lang="en" sz="2200" b="0" i="0" u="none" strike="noStrike" cap="none" baseline="0">
                <a:solidFill>
                  <a:schemeClr val="dk1"/>
                </a:solidFill>
                <a:latin typeface="Calibri"/>
                <a:ea typeface="Calibri"/>
                <a:cs typeface="Calibri"/>
                <a:sym typeface="Calibri"/>
                <a:rtl val="0"/>
              </a:rPr>
              <a:t> </a:t>
            </a:r>
          </a:p>
        </p:txBody>
      </p:sp>
      <p:graphicFrame>
        <p:nvGraphicFramePr>
          <p:cNvPr id="278" name="Shape 278"/>
          <p:cNvGraphicFramePr/>
          <p:nvPr/>
        </p:nvGraphicFramePr>
        <p:xfrm>
          <a:off x="123104" y="1756533"/>
          <a:ext cx="8897750" cy="3125420"/>
        </p:xfrm>
        <a:graphic>
          <a:graphicData uri="http://schemas.openxmlformats.org/drawingml/2006/table">
            <a:tbl>
              <a:tblPr>
                <a:noFill/>
                <a:tableStyleId>{8D7CE876-9782-407E-9CC3-D4BA0924C825}</a:tableStyleId>
              </a:tblPr>
              <a:tblGrid>
                <a:gridCol w="1781900"/>
                <a:gridCol w="3593550"/>
                <a:gridCol w="3522300"/>
              </a:tblGrid>
              <a:tr h="354325">
                <a:tc>
                  <a:txBody>
                    <a:bodyPr/>
                    <a:lstStyle/>
                    <a:p>
                      <a:pPr marL="0" marR="0" lvl="0" indent="0" algn="l" rtl="0">
                        <a:lnSpc>
                          <a:spcPct val="100000"/>
                        </a:lnSpc>
                        <a:spcBef>
                          <a:spcPts val="0"/>
                        </a:spcBef>
                        <a:spcAft>
                          <a:spcPts val="0"/>
                        </a:spcAft>
                        <a:buClr>
                          <a:srgbClr val="000000"/>
                        </a:buClr>
                        <a:buFont typeface="Arial"/>
                        <a:buNone/>
                      </a:pPr>
                      <a:endParaRPr sz="1800" u="none" strike="noStrike" cap="none" baseline="0">
                        <a:rtl val="0"/>
                      </a:endParaRPr>
                    </a:p>
                  </a:txBody>
                  <a:tcPr marL="91450" marR="91450" marT="45725" marB="45725"/>
                </a:tc>
                <a:tc>
                  <a:txBody>
                    <a:bodyPr/>
                    <a:lstStyle/>
                    <a:p>
                      <a:pPr marL="0" marR="0" lvl="0" indent="0" algn="ctr" rtl="0">
                        <a:lnSpc>
                          <a:spcPct val="100000"/>
                        </a:lnSpc>
                        <a:spcBef>
                          <a:spcPts val="0"/>
                        </a:spcBef>
                        <a:spcAft>
                          <a:spcPts val="0"/>
                        </a:spcAft>
                        <a:buClr>
                          <a:srgbClr val="000000"/>
                        </a:buClr>
                        <a:buSzPct val="25000"/>
                        <a:buFont typeface="Arial"/>
                        <a:buNone/>
                      </a:pPr>
                      <a:r>
                        <a:rPr lang="en" sz="1800" b="1" u="sng" strike="noStrike" cap="none" baseline="0">
                          <a:rtl val="0"/>
                        </a:rPr>
                        <a:t>UTRPP Alumni</a:t>
                      </a:r>
                    </a:p>
                  </a:txBody>
                  <a:tcPr marL="91450" marR="91450" marT="45725" marB="45725"/>
                </a:tc>
                <a:tc>
                  <a:txBody>
                    <a:bodyPr/>
                    <a:lstStyle/>
                    <a:p>
                      <a:pPr marL="0" marR="0" lvl="0" indent="0" algn="ctr" rtl="0">
                        <a:lnSpc>
                          <a:spcPct val="100000"/>
                        </a:lnSpc>
                        <a:spcBef>
                          <a:spcPts val="0"/>
                        </a:spcBef>
                        <a:spcAft>
                          <a:spcPts val="0"/>
                        </a:spcAft>
                        <a:buClr>
                          <a:srgbClr val="000000"/>
                        </a:buClr>
                        <a:buSzPct val="25000"/>
                        <a:buFont typeface="Arial"/>
                        <a:buNone/>
                      </a:pPr>
                      <a:r>
                        <a:rPr lang="en" sz="1800" b="1" u="sng" strike="noStrike" cap="none" baseline="0">
                          <a:rtl val="0"/>
                        </a:rPr>
                        <a:t>UTRPP Principals</a:t>
                      </a:r>
                    </a:p>
                  </a:txBody>
                  <a:tcPr marL="91450" marR="91450" marT="45725" marB="45725"/>
                </a:tc>
              </a:tr>
              <a:tr h="1669225">
                <a:tc>
                  <a:txBody>
                    <a:bodyPr/>
                    <a:lstStyle/>
                    <a:p>
                      <a:pPr marL="0" marR="0" lvl="0" indent="0" algn="ctr" rtl="0">
                        <a:lnSpc>
                          <a:spcPct val="100000"/>
                        </a:lnSpc>
                        <a:spcBef>
                          <a:spcPts val="0"/>
                        </a:spcBef>
                        <a:spcAft>
                          <a:spcPts val="0"/>
                        </a:spcAft>
                        <a:buClr>
                          <a:srgbClr val="000000"/>
                        </a:buClr>
                        <a:buSzPct val="25000"/>
                        <a:buFont typeface="Arial"/>
                        <a:buNone/>
                      </a:pPr>
                      <a:r>
                        <a:rPr lang="en" sz="1800" b="1" u="none" strike="noStrike" cap="none" baseline="0">
                          <a:rtl val="0"/>
                        </a:rPr>
                        <a:t>Areas of Strength</a:t>
                      </a:r>
                    </a:p>
                  </a:txBody>
                  <a:tcPr marL="91450" marR="91450" marT="45725" marB="45725"/>
                </a:tc>
                <a:tc>
                  <a:txBody>
                    <a:bodyPr/>
                    <a:lstStyle/>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Reflecting on teaching</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Showing professionalism</a:t>
                      </a:r>
                    </a:p>
                  </a:txBody>
                  <a:tcPr marL="91450" marR="91450" marT="45725" marB="45725"/>
                </a:tc>
                <a:tc>
                  <a:txBody>
                    <a:bodyPr/>
                    <a:lstStyle/>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Very reflective in practice</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Working with others</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Handling situations as they arise</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Having an excellent attitude</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Desire to learn and grow</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Showing professionalism</a:t>
                      </a:r>
                    </a:p>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Maintaining accurate records</a:t>
                      </a:r>
                    </a:p>
                  </a:txBody>
                  <a:tcPr marL="91450" marR="91450" marT="45725" marB="45725"/>
                </a:tc>
              </a:tr>
              <a:tr h="1090425">
                <a:tc>
                  <a:txBody>
                    <a:bodyPr/>
                    <a:lstStyle/>
                    <a:p>
                      <a:pPr marL="0" marR="0" lvl="0" indent="0" algn="ctr" rtl="0">
                        <a:lnSpc>
                          <a:spcPct val="100000"/>
                        </a:lnSpc>
                        <a:spcBef>
                          <a:spcPts val="0"/>
                        </a:spcBef>
                        <a:spcAft>
                          <a:spcPts val="0"/>
                        </a:spcAft>
                        <a:buClr>
                          <a:srgbClr val="000000"/>
                        </a:buClr>
                        <a:buSzPct val="25000"/>
                        <a:buFont typeface="Arial"/>
                        <a:buNone/>
                      </a:pPr>
                      <a:r>
                        <a:rPr lang="en" sz="1800" b="1" u="none" strike="noStrike" cap="none" baseline="0">
                          <a:rtl val="0"/>
                        </a:rPr>
                        <a:t>Areas of Improvement</a:t>
                      </a:r>
                    </a:p>
                  </a:txBody>
                  <a:tcPr marL="91450" marR="91450" marT="45725" marB="45725"/>
                </a:tc>
                <a:tc>
                  <a:txBody>
                    <a:bodyPr/>
                    <a:lstStyle/>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Managing all of the required paperwork </a:t>
                      </a:r>
                    </a:p>
                  </a:txBody>
                  <a:tcPr marL="91450" marR="91450" marT="45725" marB="45725"/>
                </a:tc>
                <a:tc>
                  <a:txBody>
                    <a:bodyPr/>
                    <a:lstStyle/>
                    <a:p>
                      <a:pPr marL="457200" marR="0" lvl="0" indent="-317500" algn="l" rtl="0">
                        <a:lnSpc>
                          <a:spcPct val="100000"/>
                        </a:lnSpc>
                        <a:spcBef>
                          <a:spcPts val="0"/>
                        </a:spcBef>
                        <a:spcAft>
                          <a:spcPts val="0"/>
                        </a:spcAft>
                        <a:buClr>
                          <a:srgbClr val="000000"/>
                        </a:buClr>
                        <a:buSzPct val="100000"/>
                        <a:buFont typeface="Arial"/>
                        <a:buChar char="●"/>
                      </a:pPr>
                      <a:r>
                        <a:rPr lang="en" sz="1400" u="none" strike="noStrike" cap="none" baseline="0">
                          <a:rtl val="0"/>
                        </a:rPr>
                        <a:t>Managing all of the required paperwork </a:t>
                      </a:r>
                    </a:p>
                  </a:txBody>
                  <a:tcPr marL="91450" marR="91450" marT="45725" marB="45725"/>
                </a:tc>
              </a:tr>
            </a:tbl>
          </a:graphicData>
        </a:graphic>
      </p:graphicFrame>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title"/>
          </p:nvPr>
        </p:nvSpPr>
        <p:spPr>
          <a:xfrm>
            <a:off x="0" y="0"/>
            <a:ext cx="7442204" cy="857250"/>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2"/>
              </a:buClr>
              <a:buSzPct val="25000"/>
              <a:buFont typeface="Cambria"/>
              <a:buNone/>
            </a:pPr>
            <a:r>
              <a:rPr lang="en" sz="4000" b="1" i="0" u="none" strike="noStrike" cap="none" baseline="0" dirty="0">
                <a:solidFill>
                  <a:schemeClr val="dk2"/>
                </a:solidFill>
                <a:latin typeface="Cambria"/>
                <a:ea typeface="Cambria"/>
                <a:cs typeface="Cambria"/>
                <a:sym typeface="Cambria"/>
                <a:rtl val="0"/>
              </a:rPr>
              <a:t>Claims – Strengths</a:t>
            </a:r>
          </a:p>
        </p:txBody>
      </p:sp>
      <p:sp>
        <p:nvSpPr>
          <p:cNvPr id="284" name="Shape 284"/>
          <p:cNvSpPr txBox="1">
            <a:spLocks noGrp="1"/>
          </p:cNvSpPr>
          <p:nvPr>
            <p:ph type="body" idx="1"/>
          </p:nvPr>
        </p:nvSpPr>
        <p:spPr>
          <a:xfrm>
            <a:off x="1" y="857250"/>
            <a:ext cx="9143999" cy="4055698"/>
          </a:xfrm>
          <a:prstGeom prst="rect">
            <a:avLst/>
          </a:prstGeom>
          <a:noFill/>
          <a:ln>
            <a:noFill/>
          </a:ln>
        </p:spPr>
        <p:txBody>
          <a:bodyPr lIns="91425" tIns="91425" rIns="91425" bIns="91425" anchor="t" anchorCtr="0">
            <a:noAutofit/>
          </a:bodyPr>
          <a:lstStyle/>
          <a:p>
            <a:pPr marL="342900" marR="0" lvl="0" indent="-228600" algn="l" rtl="0">
              <a:lnSpc>
                <a:spcPct val="100000"/>
              </a:lnSpc>
              <a:spcBef>
                <a:spcPts val="0"/>
              </a:spcBef>
              <a:spcAft>
                <a:spcPts val="0"/>
              </a:spcAft>
              <a:buClr>
                <a:schemeClr val="accent1"/>
              </a:buClr>
              <a:buSzPct val="25000"/>
              <a:buFont typeface="Arial"/>
              <a:buNone/>
            </a:pPr>
            <a:r>
              <a:rPr lang="en" sz="2200" b="0" i="0" u="none" strike="noStrike" cap="none" baseline="0" dirty="0">
                <a:solidFill>
                  <a:schemeClr val="dk1"/>
                </a:solidFill>
                <a:latin typeface="Calibri"/>
                <a:ea typeface="Calibri"/>
                <a:cs typeface="Calibri"/>
                <a:sym typeface="Calibri"/>
                <a:rtl val="0"/>
              </a:rPr>
              <a:t>Based on the information provided through data collection, it </a:t>
            </a:r>
            <a:r>
              <a:rPr lang="en" sz="2200" b="0" i="0" u="none" strike="noStrike" cap="none" baseline="0" dirty="0" smtClean="0">
                <a:solidFill>
                  <a:schemeClr val="dk1"/>
                </a:solidFill>
                <a:latin typeface="Calibri"/>
                <a:ea typeface="Calibri"/>
                <a:cs typeface="Calibri"/>
                <a:sym typeface="Calibri"/>
                <a:rtl val="0"/>
              </a:rPr>
              <a:t>was</a:t>
            </a:r>
            <a:endParaRPr lang="en-US" sz="2200" b="0" i="0" u="none" strike="noStrike" cap="none" baseline="0" dirty="0" smtClean="0">
              <a:solidFill>
                <a:schemeClr val="dk1"/>
              </a:solidFill>
              <a:latin typeface="Calibri"/>
              <a:ea typeface="Calibri"/>
              <a:cs typeface="Calibri"/>
              <a:sym typeface="Calibri"/>
              <a:rtl val="0"/>
            </a:endParaRPr>
          </a:p>
          <a:p>
            <a:pPr marL="342900" marR="0" lvl="0" indent="-228600" algn="l" rtl="0">
              <a:lnSpc>
                <a:spcPct val="100000"/>
              </a:lnSpc>
              <a:spcBef>
                <a:spcPts val="0"/>
              </a:spcBef>
              <a:spcAft>
                <a:spcPts val="0"/>
              </a:spcAft>
              <a:buClr>
                <a:schemeClr val="accent1"/>
              </a:buClr>
              <a:buSzPct val="25000"/>
              <a:buFont typeface="Arial"/>
              <a:buNone/>
            </a:pPr>
            <a:r>
              <a:rPr lang="en" sz="2200" b="0" i="0" u="none" strike="noStrike" cap="none" baseline="0" dirty="0" smtClean="0">
                <a:solidFill>
                  <a:schemeClr val="dk1"/>
                </a:solidFill>
                <a:latin typeface="Calibri"/>
                <a:ea typeface="Calibri"/>
                <a:cs typeface="Calibri"/>
                <a:sym typeface="Calibri"/>
                <a:rtl val="0"/>
              </a:rPr>
              <a:t>determined </a:t>
            </a:r>
            <a:r>
              <a:rPr lang="en" sz="2200" b="0" i="0" u="none" strike="noStrike" cap="none" baseline="0" dirty="0">
                <a:solidFill>
                  <a:schemeClr val="dk1"/>
                </a:solidFill>
                <a:latin typeface="Calibri"/>
                <a:ea typeface="Calibri"/>
                <a:cs typeface="Calibri"/>
                <a:sym typeface="Calibri"/>
                <a:rtl val="0"/>
              </a:rPr>
              <a:t>that the most notable </a:t>
            </a:r>
            <a:r>
              <a:rPr lang="en" sz="2200" b="0" i="0" u="sng" strike="noStrike" cap="none" baseline="0" dirty="0">
                <a:solidFill>
                  <a:schemeClr val="dk1"/>
                </a:solidFill>
                <a:latin typeface="Calibri"/>
                <a:ea typeface="Calibri"/>
                <a:cs typeface="Calibri"/>
                <a:sym typeface="Calibri"/>
                <a:rtl val="0"/>
              </a:rPr>
              <a:t>areas of strengths</a:t>
            </a:r>
            <a:r>
              <a:rPr lang="en" sz="2200" b="0" i="0" u="none" strike="noStrike" cap="none" baseline="0" dirty="0">
                <a:solidFill>
                  <a:schemeClr val="dk1"/>
                </a:solidFill>
                <a:latin typeface="Calibri"/>
                <a:ea typeface="Calibri"/>
                <a:cs typeface="Calibri"/>
                <a:sym typeface="Calibri"/>
                <a:rtl val="0"/>
              </a:rPr>
              <a:t> of graduates of </a:t>
            </a:r>
            <a:r>
              <a:rPr lang="en" sz="2200" b="0" i="0" u="none" strike="noStrike" cap="none" baseline="0" dirty="0" smtClean="0">
                <a:solidFill>
                  <a:schemeClr val="dk1"/>
                </a:solidFill>
                <a:latin typeface="Calibri"/>
                <a:ea typeface="Calibri"/>
                <a:cs typeface="Calibri"/>
                <a:sym typeface="Calibri"/>
                <a:rtl val="0"/>
              </a:rPr>
              <a:t>UTRPP</a:t>
            </a:r>
            <a:endParaRPr lang="en-US" sz="2200" b="0" i="0" u="none" strike="noStrike" cap="none" baseline="0" dirty="0" smtClean="0">
              <a:solidFill>
                <a:schemeClr val="dk1"/>
              </a:solidFill>
              <a:latin typeface="Calibri"/>
              <a:ea typeface="Calibri"/>
              <a:cs typeface="Calibri"/>
              <a:sym typeface="Calibri"/>
              <a:rtl val="0"/>
            </a:endParaRPr>
          </a:p>
          <a:p>
            <a:pPr marL="342900" marR="0" lvl="0" indent="-228600" algn="l" rtl="0">
              <a:lnSpc>
                <a:spcPct val="100000"/>
              </a:lnSpc>
              <a:spcBef>
                <a:spcPts val="0"/>
              </a:spcBef>
              <a:spcAft>
                <a:spcPts val="0"/>
              </a:spcAft>
              <a:buClr>
                <a:schemeClr val="accent1"/>
              </a:buClr>
              <a:buSzPct val="25000"/>
              <a:buFont typeface="Arial"/>
              <a:buNone/>
            </a:pPr>
            <a:r>
              <a:rPr lang="en" sz="2200" b="0" i="0" u="none" strike="noStrike" cap="none" baseline="0" dirty="0" smtClean="0">
                <a:solidFill>
                  <a:schemeClr val="dk1"/>
                </a:solidFill>
                <a:latin typeface="Calibri"/>
                <a:ea typeface="Calibri"/>
                <a:cs typeface="Calibri"/>
                <a:sym typeface="Calibri"/>
                <a:rtl val="0"/>
              </a:rPr>
              <a:t>include</a:t>
            </a:r>
            <a:r>
              <a:rPr lang="en" sz="2200" b="0" i="0" u="none" strike="noStrike" cap="none" baseline="0" dirty="0">
                <a:solidFill>
                  <a:schemeClr val="dk1"/>
                </a:solidFill>
                <a:latin typeface="Calibri"/>
                <a:ea typeface="Calibri"/>
                <a:cs typeface="Calibri"/>
                <a:sym typeface="Calibri"/>
                <a:rtl val="0"/>
              </a:rPr>
              <a:t>:</a:t>
            </a:r>
          </a:p>
          <a:p>
            <a:pPr marL="1371600" marR="0" lvl="0" indent="-368300" algn="l" rtl="0">
              <a:lnSpc>
                <a:spcPct val="100000"/>
              </a:lnSpc>
              <a:spcBef>
                <a:spcPts val="0"/>
              </a:spcBef>
              <a:spcAft>
                <a:spcPts val="0"/>
              </a:spcAft>
              <a:buClr>
                <a:schemeClr val="dk1"/>
              </a:buClr>
              <a:buSzPct val="100000"/>
              <a:buFont typeface="Calibri"/>
              <a:buChar char="•"/>
            </a:pPr>
            <a:r>
              <a:rPr lang="en" sz="2200" b="0" i="0" u="none" strike="noStrike" cap="none" baseline="0" dirty="0">
                <a:solidFill>
                  <a:schemeClr val="dk1"/>
                </a:solidFill>
                <a:latin typeface="Calibri"/>
                <a:ea typeface="Calibri"/>
                <a:cs typeface="Calibri"/>
                <a:sym typeface="Calibri"/>
                <a:rtl val="0"/>
              </a:rPr>
              <a:t>Designing Coherent Instruction </a:t>
            </a:r>
            <a:r>
              <a:rPr lang="en" sz="2200" b="1" i="0" u="none" strike="noStrike" cap="none" baseline="0" dirty="0">
                <a:solidFill>
                  <a:schemeClr val="dk1"/>
                </a:solidFill>
                <a:latin typeface="Calibri"/>
                <a:ea typeface="Calibri"/>
                <a:cs typeface="Calibri"/>
                <a:sym typeface="Calibri"/>
                <a:rtl val="0"/>
              </a:rPr>
              <a:t>(Domain 1)</a:t>
            </a:r>
          </a:p>
          <a:p>
            <a:pPr marL="1371600" marR="0" lvl="0" indent="-368300" algn="l" rtl="0">
              <a:lnSpc>
                <a:spcPct val="100000"/>
              </a:lnSpc>
              <a:spcBef>
                <a:spcPts val="0"/>
              </a:spcBef>
              <a:spcAft>
                <a:spcPts val="0"/>
              </a:spcAft>
              <a:buClr>
                <a:schemeClr val="dk1"/>
              </a:buClr>
              <a:buSzPct val="100000"/>
              <a:buFont typeface="Calibri"/>
              <a:buChar char="•"/>
            </a:pPr>
            <a:r>
              <a:rPr lang="en" sz="2200" b="0" i="0" u="none" strike="noStrike" cap="none" baseline="0" dirty="0">
                <a:solidFill>
                  <a:schemeClr val="dk1"/>
                </a:solidFill>
                <a:latin typeface="Calibri"/>
                <a:ea typeface="Calibri"/>
                <a:cs typeface="Calibri"/>
                <a:sym typeface="Calibri"/>
                <a:rtl val="0"/>
              </a:rPr>
              <a:t>Content Knowledge </a:t>
            </a:r>
            <a:r>
              <a:rPr lang="en" sz="2200" b="1" i="0" u="none" strike="noStrike" cap="none" baseline="0" dirty="0">
                <a:solidFill>
                  <a:schemeClr val="dk1"/>
                </a:solidFill>
                <a:latin typeface="Calibri"/>
                <a:ea typeface="Calibri"/>
                <a:cs typeface="Calibri"/>
                <a:sym typeface="Calibri"/>
                <a:rtl val="0"/>
              </a:rPr>
              <a:t>(Domain 1)</a:t>
            </a:r>
          </a:p>
          <a:p>
            <a:pPr marL="0" marR="0" lvl="0" indent="0" algn="l" rtl="0">
              <a:lnSpc>
                <a:spcPct val="100000"/>
              </a:lnSpc>
              <a:spcBef>
                <a:spcPts val="0"/>
              </a:spcBef>
              <a:spcAft>
                <a:spcPts val="0"/>
              </a:spcAft>
              <a:buClr>
                <a:schemeClr val="accent2"/>
              </a:buClr>
              <a:buFont typeface="Arial"/>
              <a:buNone/>
            </a:pPr>
            <a:endParaRPr sz="1100" b="0" i="0" u="none" strike="noStrike" cap="none" baseline="0" dirty="0">
              <a:solidFill>
                <a:schemeClr val="dk1"/>
              </a:solidFill>
              <a:latin typeface="Calibri"/>
              <a:ea typeface="Calibri"/>
              <a:cs typeface="Calibri"/>
              <a:sym typeface="Calibri"/>
              <a:rtl val="0"/>
            </a:endParaRPr>
          </a:p>
          <a:p>
            <a:pPr marL="0" marR="0" lvl="0" indent="0" algn="ctr" rtl="0">
              <a:lnSpc>
                <a:spcPct val="100000"/>
              </a:lnSpc>
              <a:spcBef>
                <a:spcPts val="0"/>
              </a:spcBef>
              <a:spcAft>
                <a:spcPts val="0"/>
              </a:spcAft>
              <a:buClr>
                <a:schemeClr val="accent2"/>
              </a:buClr>
              <a:buSzPct val="25000"/>
              <a:buFont typeface="Arial"/>
              <a:buNone/>
            </a:pPr>
            <a:r>
              <a:rPr lang="en" sz="2200" b="0" i="0" u="none" strike="noStrike" cap="none" baseline="0" dirty="0">
                <a:solidFill>
                  <a:schemeClr val="dk1"/>
                </a:solidFill>
                <a:latin typeface="Calibri"/>
                <a:ea typeface="Calibri"/>
                <a:cs typeface="Calibri"/>
                <a:sym typeface="Calibri"/>
                <a:rtl val="0"/>
              </a:rPr>
              <a:t>“You (UTRPP faculty) taught us (UTRPP Alumni) that we must anticipate where the students are going and to be responsive.” (Interview, Alumni)</a:t>
            </a:r>
          </a:p>
          <a:p>
            <a:pPr marL="0" marR="0" lvl="0" indent="0" algn="ctr" rtl="0">
              <a:lnSpc>
                <a:spcPct val="100000"/>
              </a:lnSpc>
              <a:spcBef>
                <a:spcPts val="0"/>
              </a:spcBef>
              <a:spcAft>
                <a:spcPts val="0"/>
              </a:spcAft>
              <a:buClr>
                <a:schemeClr val="accent2"/>
              </a:buClr>
              <a:buFont typeface="Arial"/>
              <a:buNone/>
            </a:pPr>
            <a:endParaRPr sz="1100" b="0" i="0" u="none" strike="noStrike" cap="none" baseline="0" dirty="0">
              <a:solidFill>
                <a:schemeClr val="dk1"/>
              </a:solidFill>
              <a:latin typeface="Calibri"/>
              <a:ea typeface="Calibri"/>
              <a:cs typeface="Calibri"/>
              <a:sym typeface="Calibri"/>
              <a:rtl val="0"/>
            </a:endParaRPr>
          </a:p>
          <a:p>
            <a:pPr marL="0" marR="0" lvl="0" indent="0" algn="ctr" rtl="0">
              <a:lnSpc>
                <a:spcPct val="100000"/>
              </a:lnSpc>
              <a:spcBef>
                <a:spcPts val="0"/>
              </a:spcBef>
              <a:spcAft>
                <a:spcPts val="0"/>
              </a:spcAft>
              <a:buClr>
                <a:schemeClr val="accent2"/>
              </a:buClr>
              <a:buSzPct val="25000"/>
              <a:buFont typeface="Arial"/>
              <a:buNone/>
            </a:pPr>
            <a:r>
              <a:rPr lang="en" sz="2200" b="0" i="0" u="none" strike="noStrike" cap="none" baseline="0" dirty="0">
                <a:solidFill>
                  <a:schemeClr val="dk1"/>
                </a:solidFill>
                <a:latin typeface="Calibri"/>
                <a:ea typeface="Calibri"/>
                <a:cs typeface="Calibri"/>
                <a:sym typeface="Calibri"/>
                <a:rtl val="0"/>
              </a:rPr>
              <a:t>“The way content was taught, it put us (UTRPP Alumni) in our student’s shoes - helped us consider a starting point and helped us take our kids where they needed to go.” (Interview, Alumni)</a:t>
            </a:r>
          </a:p>
          <a:p>
            <a:pPr marL="0" marR="0" lvl="0" indent="0" algn="l" rtl="0">
              <a:lnSpc>
                <a:spcPct val="100000"/>
              </a:lnSpc>
              <a:spcBef>
                <a:spcPts val="0"/>
              </a:spcBef>
              <a:spcAft>
                <a:spcPts val="0"/>
              </a:spcAft>
              <a:buClr>
                <a:schemeClr val="accent2"/>
              </a:buClr>
              <a:buSzPct val="25000"/>
              <a:buFont typeface="Arial"/>
              <a:buNone/>
            </a:pPr>
            <a:r>
              <a:rPr lang="en" sz="2200" b="0" i="0" u="none" strike="noStrike" cap="none" baseline="0" dirty="0">
                <a:solidFill>
                  <a:schemeClr val="dk1"/>
                </a:solidFill>
                <a:latin typeface="Calibri"/>
                <a:ea typeface="Calibri"/>
                <a:cs typeface="Calibri"/>
                <a:sym typeface="Calibri"/>
                <a:rtl val="0"/>
              </a:rPr>
              <a:t>	</a:t>
            </a:r>
          </a:p>
          <a:p>
            <a:pPr marL="0" marR="0" lvl="0" indent="0" algn="l" rtl="0">
              <a:lnSpc>
                <a:spcPct val="100000"/>
              </a:lnSpc>
              <a:spcBef>
                <a:spcPts val="0"/>
              </a:spcBef>
              <a:spcAft>
                <a:spcPts val="0"/>
              </a:spcAft>
              <a:buClr>
                <a:schemeClr val="accent2"/>
              </a:buClr>
              <a:buFont typeface="Arial"/>
              <a:buNone/>
            </a:pPr>
            <a:endParaRPr sz="2200" b="0" i="0" u="none" strike="noStrike" cap="none" baseline="0" dirty="0">
              <a:solidFill>
                <a:schemeClr val="lt2"/>
              </a:solidFill>
              <a:latin typeface="Helvetica Neue"/>
              <a:ea typeface="Helvetica Neue"/>
              <a:cs typeface="Helvetica Neue"/>
              <a:sym typeface="Helvetica Neue"/>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1" y="0"/>
            <a:ext cx="7442203" cy="857400"/>
          </a:xfrm>
          <a:prstGeom prst="rect">
            <a:avLst/>
          </a:prstGeom>
          <a:noFill/>
          <a:ln>
            <a:noFill/>
          </a:ln>
        </p:spPr>
        <p:txBody>
          <a:bodyPr lIns="91425" tIns="91425" rIns="91425" bIns="91425" anchor="b" anchorCtr="0">
            <a:noAutofit/>
          </a:bodyPr>
          <a:lstStyle/>
          <a:p>
            <a:pPr marL="0" marR="0" lvl="0" indent="0" algn="r" rtl="0">
              <a:lnSpc>
                <a:spcPct val="100000"/>
              </a:lnSpc>
              <a:spcBef>
                <a:spcPts val="0"/>
              </a:spcBef>
              <a:spcAft>
                <a:spcPts val="0"/>
              </a:spcAft>
              <a:buClr>
                <a:schemeClr val="dk2"/>
              </a:buClr>
              <a:buSzPct val="25000"/>
              <a:buFont typeface="Cambria"/>
              <a:buNone/>
            </a:pPr>
            <a:r>
              <a:rPr lang="en" sz="4000" b="1" i="0" u="none" strike="noStrike" cap="none" baseline="0" dirty="0">
                <a:solidFill>
                  <a:schemeClr val="dk2"/>
                </a:solidFill>
                <a:latin typeface="Cambria"/>
                <a:ea typeface="Cambria"/>
                <a:cs typeface="Cambria"/>
                <a:sym typeface="Cambria"/>
              </a:rPr>
              <a:t>Claims – </a:t>
            </a:r>
            <a:r>
              <a:rPr lang="en" sz="4000" b="1" i="0" u="none" strike="noStrike" cap="none" baseline="0" dirty="0" smtClean="0">
                <a:solidFill>
                  <a:schemeClr val="dk2"/>
                </a:solidFill>
                <a:latin typeface="Cambria"/>
                <a:ea typeface="Cambria"/>
                <a:cs typeface="Cambria"/>
                <a:sym typeface="Cambria"/>
              </a:rPr>
              <a:t>Strengths</a:t>
            </a:r>
            <a:r>
              <a:rPr lang="en-US" sz="4000" b="1" i="0" u="none" strike="noStrike" cap="none" baseline="0" dirty="0" smtClean="0">
                <a:solidFill>
                  <a:schemeClr val="dk2"/>
                </a:solidFill>
                <a:latin typeface="Cambria"/>
                <a:ea typeface="Cambria"/>
                <a:cs typeface="Cambria"/>
                <a:sym typeface="Cambria"/>
              </a:rPr>
              <a:t> (cont</a:t>
            </a:r>
            <a:r>
              <a:rPr lang="en-US" sz="4000" b="1" dirty="0">
                <a:solidFill>
                  <a:schemeClr val="dk2"/>
                </a:solidFill>
                <a:latin typeface="Cambria"/>
                <a:ea typeface="Cambria"/>
                <a:cs typeface="Cambria"/>
                <a:sym typeface="Cambria"/>
              </a:rPr>
              <a:t>.</a:t>
            </a:r>
            <a:r>
              <a:rPr lang="en-US" sz="4000" b="1" i="0" u="none" strike="noStrike" cap="none" baseline="0" dirty="0" smtClean="0">
                <a:solidFill>
                  <a:schemeClr val="dk2"/>
                </a:solidFill>
                <a:latin typeface="Cambria"/>
                <a:ea typeface="Cambria"/>
                <a:cs typeface="Cambria"/>
                <a:sym typeface="Cambria"/>
              </a:rPr>
              <a:t>)</a:t>
            </a:r>
            <a:endParaRPr lang="en" sz="4000" b="1" i="0" u="none" strike="noStrike" cap="none" baseline="0" dirty="0">
              <a:solidFill>
                <a:schemeClr val="dk2"/>
              </a:solidFill>
              <a:latin typeface="Cambria"/>
              <a:ea typeface="Cambria"/>
              <a:cs typeface="Cambria"/>
              <a:sym typeface="Cambria"/>
            </a:endParaRPr>
          </a:p>
        </p:txBody>
      </p:sp>
      <p:sp>
        <p:nvSpPr>
          <p:cNvPr id="290" name="Shape 290"/>
          <p:cNvSpPr txBox="1">
            <a:spLocks noGrp="1"/>
          </p:cNvSpPr>
          <p:nvPr>
            <p:ph type="body" idx="1"/>
          </p:nvPr>
        </p:nvSpPr>
        <p:spPr>
          <a:xfrm>
            <a:off x="1" y="857250"/>
            <a:ext cx="9143999" cy="4055698"/>
          </a:xfrm>
          <a:prstGeom prst="rect">
            <a:avLst/>
          </a:prstGeom>
          <a:noFill/>
          <a:ln>
            <a:noFill/>
          </a:ln>
        </p:spPr>
        <p:txBody>
          <a:bodyPr lIns="91425" tIns="91425" rIns="91425" bIns="91425" anchor="t" anchorCtr="0">
            <a:noAutofit/>
          </a:bodyPr>
          <a:lstStyle/>
          <a:p>
            <a:pPr marL="1371600" marR="0" lvl="0" indent="-368300" algn="l" rtl="0">
              <a:lnSpc>
                <a:spcPct val="100000"/>
              </a:lnSpc>
              <a:spcBef>
                <a:spcPts val="0"/>
              </a:spcBef>
              <a:spcAft>
                <a:spcPts val="0"/>
              </a:spcAft>
              <a:buClr>
                <a:schemeClr val="dk1"/>
              </a:buClr>
              <a:buSzPct val="100000"/>
              <a:buFont typeface="Calibri"/>
              <a:buChar char="•"/>
            </a:pPr>
            <a:r>
              <a:rPr lang="en" sz="2200" b="0" i="0" u="none" strike="noStrike" cap="none" baseline="0" dirty="0">
                <a:solidFill>
                  <a:schemeClr val="dk1"/>
                </a:solidFill>
                <a:latin typeface="Calibri"/>
                <a:ea typeface="Calibri"/>
                <a:cs typeface="Calibri"/>
                <a:sym typeface="Calibri"/>
              </a:rPr>
              <a:t>Designing Coherent Instruction </a:t>
            </a:r>
            <a:r>
              <a:rPr lang="en" sz="2200" b="1" i="0" u="none" strike="noStrike" cap="none" baseline="0" dirty="0">
                <a:solidFill>
                  <a:schemeClr val="dk1"/>
                </a:solidFill>
                <a:latin typeface="Calibri"/>
                <a:ea typeface="Calibri"/>
                <a:cs typeface="Calibri"/>
                <a:sym typeface="Calibri"/>
              </a:rPr>
              <a:t>(Domain 1)</a:t>
            </a:r>
          </a:p>
          <a:p>
            <a:pPr marL="1371600" marR="0" lvl="0" indent="-368300" algn="l" rtl="0">
              <a:lnSpc>
                <a:spcPct val="100000"/>
              </a:lnSpc>
              <a:spcBef>
                <a:spcPts val="0"/>
              </a:spcBef>
              <a:spcAft>
                <a:spcPts val="0"/>
              </a:spcAft>
              <a:buClr>
                <a:schemeClr val="dk1"/>
              </a:buClr>
              <a:buSzPct val="100000"/>
              <a:buFont typeface="Calibri"/>
              <a:buChar char="•"/>
            </a:pPr>
            <a:r>
              <a:rPr lang="en" sz="2200" b="0" i="0" u="none" strike="noStrike" cap="none" baseline="0" dirty="0">
                <a:solidFill>
                  <a:schemeClr val="dk1"/>
                </a:solidFill>
                <a:latin typeface="Calibri"/>
                <a:ea typeface="Calibri"/>
                <a:cs typeface="Calibri"/>
                <a:sym typeface="Calibri"/>
              </a:rPr>
              <a:t>Content Knowledge </a:t>
            </a:r>
            <a:r>
              <a:rPr lang="en" sz="2200" b="1" i="0" u="none" strike="noStrike" cap="none" baseline="0" dirty="0">
                <a:solidFill>
                  <a:schemeClr val="dk1"/>
                </a:solidFill>
                <a:latin typeface="Calibri"/>
                <a:ea typeface="Calibri"/>
                <a:cs typeface="Calibri"/>
                <a:sym typeface="Calibri"/>
              </a:rPr>
              <a:t>(Domain 1)</a:t>
            </a:r>
          </a:p>
          <a:p>
            <a:pPr marL="0" marR="0" lvl="0" indent="0" algn="l" rtl="0">
              <a:lnSpc>
                <a:spcPct val="100000"/>
              </a:lnSpc>
              <a:spcBef>
                <a:spcPts val="0"/>
              </a:spcBef>
              <a:spcAft>
                <a:spcPts val="0"/>
              </a:spcAft>
              <a:buClr>
                <a:schemeClr val="accent2"/>
              </a:buClr>
              <a:buFont typeface="Arial"/>
              <a:buNone/>
            </a:pPr>
            <a:endParaRPr sz="1100" b="1" i="0" u="none" strike="noStrike" cap="none" baseline="0"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accent2"/>
              </a:buClr>
              <a:buSzPct val="25000"/>
              <a:buFont typeface="Arial"/>
              <a:buNone/>
            </a:pPr>
            <a:r>
              <a:rPr lang="en" sz="2200" b="0" i="0" u="none" strike="noStrike" cap="none" baseline="0" dirty="0">
                <a:solidFill>
                  <a:schemeClr val="dk1"/>
                </a:solidFill>
                <a:latin typeface="Calibri"/>
                <a:ea typeface="Calibri"/>
                <a:cs typeface="Calibri"/>
                <a:sym typeface="Calibri"/>
              </a:rPr>
              <a:t>“I felt very prepared to teach math conceptually and literacy authentically.” (Survey, Alumni)</a:t>
            </a:r>
          </a:p>
          <a:p>
            <a:pPr marL="0" marR="0" lvl="0" indent="0" algn="ctr" rtl="0">
              <a:lnSpc>
                <a:spcPct val="100000"/>
              </a:lnSpc>
              <a:spcBef>
                <a:spcPts val="0"/>
              </a:spcBef>
              <a:spcAft>
                <a:spcPts val="0"/>
              </a:spcAft>
              <a:buClr>
                <a:schemeClr val="accent2"/>
              </a:buClr>
              <a:buFont typeface="Arial"/>
              <a:buNone/>
            </a:pPr>
            <a:endParaRPr sz="1100" b="0" i="0" u="none" strike="noStrike" cap="none" baseline="0"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accent2"/>
              </a:buClr>
              <a:buSzPct val="25000"/>
              <a:buFont typeface="Arial"/>
              <a:buNone/>
            </a:pPr>
            <a:r>
              <a:rPr lang="en" sz="2200" b="0" i="0" u="none" strike="noStrike" cap="none" baseline="0" dirty="0">
                <a:solidFill>
                  <a:schemeClr val="dk1"/>
                </a:solidFill>
                <a:latin typeface="Calibri"/>
                <a:ea typeface="Calibri"/>
                <a:cs typeface="Calibri"/>
                <a:sym typeface="Calibri"/>
              </a:rPr>
              <a:t>“Planning and preparedness: The program </a:t>
            </a:r>
            <a:r>
              <a:rPr lang="en" sz="2200" b="0" i="0" u="none" strike="noStrike" cap="none" baseline="0" dirty="0">
                <a:solidFill>
                  <a:srgbClr val="333333"/>
                </a:solidFill>
                <a:latin typeface="Calibri"/>
                <a:ea typeface="Calibri"/>
                <a:cs typeface="Calibri"/>
                <a:sym typeface="Calibri"/>
              </a:rPr>
              <a:t>really prepared me to plan out thoughtful and meaningful lessons to meet the needs of my students across all content areas</a:t>
            </a:r>
            <a:r>
              <a:rPr lang="en" sz="2200" b="0" i="0" u="none" strike="noStrike" cap="none" baseline="0" dirty="0">
                <a:solidFill>
                  <a:schemeClr val="dk1"/>
                </a:solidFill>
                <a:latin typeface="Calibri"/>
                <a:ea typeface="Calibri"/>
                <a:cs typeface="Calibri"/>
                <a:sym typeface="Calibri"/>
              </a:rPr>
              <a:t>.” (Survey, Alumni)</a:t>
            </a:r>
          </a:p>
          <a:p>
            <a:pPr marL="0" marR="0" lvl="0" indent="0" algn="ctr" rtl="0">
              <a:lnSpc>
                <a:spcPct val="100000"/>
              </a:lnSpc>
              <a:spcBef>
                <a:spcPts val="0"/>
              </a:spcBef>
              <a:spcAft>
                <a:spcPts val="0"/>
              </a:spcAft>
              <a:buClr>
                <a:schemeClr val="accent2"/>
              </a:buClr>
              <a:buFont typeface="Arial"/>
              <a:buNone/>
            </a:pPr>
            <a:endParaRPr sz="1100" b="0" i="0" u="none" strike="noStrike" cap="none" baseline="0"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accent2"/>
              </a:buClr>
              <a:buSzPct val="25000"/>
              <a:buFont typeface="Arial"/>
              <a:buNone/>
            </a:pPr>
            <a:r>
              <a:rPr lang="en" sz="2200" b="0" i="0" u="none" strike="noStrike" cap="none" baseline="0" dirty="0">
                <a:solidFill>
                  <a:schemeClr val="dk1"/>
                </a:solidFill>
                <a:latin typeface="Calibri"/>
                <a:ea typeface="Calibri"/>
                <a:cs typeface="Calibri"/>
                <a:sym typeface="Calibri"/>
              </a:rPr>
              <a:t>“Graduates (of UTRPP) strengths lie in learning the content; looking at the instructional calendar and planning with others.” (Survey, Principal)</a:t>
            </a:r>
          </a:p>
          <a:p>
            <a:pPr marL="0" marR="0" lvl="0" indent="0" algn="l" rtl="0">
              <a:lnSpc>
                <a:spcPct val="100000"/>
              </a:lnSpc>
              <a:spcBef>
                <a:spcPts val="0"/>
              </a:spcBef>
              <a:spcAft>
                <a:spcPts val="0"/>
              </a:spcAft>
              <a:buClr>
                <a:schemeClr val="accent2"/>
              </a:buClr>
              <a:buFont typeface="Arial"/>
              <a:buNone/>
            </a:pPr>
            <a:endParaRPr sz="2200" b="0" i="0" u="none" strike="noStrike" cap="none" baseline="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accent2"/>
              </a:buClr>
              <a:buSzPct val="25000"/>
              <a:buFont typeface="Arial"/>
              <a:buNone/>
            </a:pPr>
            <a:r>
              <a:rPr lang="en" sz="2200" b="0" i="0" u="none" strike="noStrike" cap="none" baseline="0" dirty="0">
                <a:solidFill>
                  <a:schemeClr val="dk1"/>
                </a:solidFill>
                <a:latin typeface="Calibri"/>
                <a:ea typeface="Calibri"/>
                <a:cs typeface="Calibri"/>
                <a:sym typeface="Calibri"/>
              </a:rPr>
              <a:t>	</a:t>
            </a:r>
          </a:p>
          <a:p>
            <a:pPr marL="0" marR="0" lvl="0" indent="0" algn="l" rtl="0">
              <a:lnSpc>
                <a:spcPct val="100000"/>
              </a:lnSpc>
              <a:spcBef>
                <a:spcPts val="0"/>
              </a:spcBef>
              <a:spcAft>
                <a:spcPts val="0"/>
              </a:spcAft>
              <a:buClr>
                <a:schemeClr val="accent2"/>
              </a:buClr>
              <a:buFont typeface="Arial"/>
              <a:buNone/>
            </a:pPr>
            <a:endParaRPr sz="2200" b="0" i="0" u="none" strike="noStrike" cap="none" baseline="0" dirty="0">
              <a:solidFill>
                <a:schemeClr val="lt2"/>
              </a:solidFill>
              <a:latin typeface="Helvetica Neue"/>
              <a:ea typeface="Helvetica Neue"/>
              <a:cs typeface="Helvetica Neue"/>
              <a:sym typeface="Helvetica Neue"/>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xfrm>
            <a:off x="1" y="0"/>
            <a:ext cx="7442203" cy="8574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Cambria"/>
              <a:buNone/>
            </a:pPr>
            <a:r>
              <a:rPr lang="en" sz="4000" b="1" i="0" u="none" strike="noStrike" cap="none" baseline="0" dirty="0">
                <a:solidFill>
                  <a:schemeClr val="dk2"/>
                </a:solidFill>
                <a:latin typeface="Cambria"/>
                <a:ea typeface="Cambria"/>
                <a:cs typeface="Cambria"/>
                <a:sym typeface="Cambria"/>
                <a:rtl val="0"/>
              </a:rPr>
              <a:t>Claims – Strengths (cont.)</a:t>
            </a:r>
          </a:p>
        </p:txBody>
      </p:sp>
      <p:sp>
        <p:nvSpPr>
          <p:cNvPr id="296" name="Shape 296"/>
          <p:cNvSpPr txBox="1">
            <a:spLocks noGrp="1"/>
          </p:cNvSpPr>
          <p:nvPr>
            <p:ph type="body" idx="1"/>
          </p:nvPr>
        </p:nvSpPr>
        <p:spPr>
          <a:xfrm>
            <a:off x="0" y="774321"/>
            <a:ext cx="9143999" cy="3996806"/>
          </a:xfrm>
          <a:prstGeom prst="rect">
            <a:avLst/>
          </a:prstGeom>
          <a:noFill/>
          <a:ln>
            <a:noFill/>
          </a:ln>
        </p:spPr>
        <p:txBody>
          <a:bodyPr lIns="91425" tIns="91425" rIns="91425" bIns="91425" anchor="t" anchorCtr="0">
            <a:noAutofit/>
          </a:bodyPr>
          <a:lstStyle/>
          <a:p>
            <a:pPr marL="1371600" marR="0" lvl="0" indent="-368300" algn="l" rtl="0">
              <a:lnSpc>
                <a:spcPct val="100000"/>
              </a:lnSpc>
              <a:spcBef>
                <a:spcPts val="0"/>
              </a:spcBef>
              <a:spcAft>
                <a:spcPts val="0"/>
              </a:spcAft>
              <a:buClr>
                <a:schemeClr val="dk1"/>
              </a:buClr>
              <a:buSzPct val="100000"/>
              <a:buFont typeface="Calibri"/>
              <a:buChar char="•"/>
            </a:pPr>
            <a:r>
              <a:rPr lang="en" sz="2200" b="0" i="0" u="none" strike="noStrike" cap="none" baseline="0" dirty="0">
                <a:solidFill>
                  <a:schemeClr val="dk1"/>
                </a:solidFill>
                <a:latin typeface="Calibri"/>
                <a:ea typeface="Calibri"/>
                <a:cs typeface="Calibri"/>
                <a:sym typeface="Calibri"/>
                <a:rtl val="0"/>
              </a:rPr>
              <a:t>Building Community in the Classroom </a:t>
            </a:r>
            <a:r>
              <a:rPr lang="en" sz="2200" b="1" i="0" u="none" strike="noStrike" cap="none" baseline="0" dirty="0">
                <a:solidFill>
                  <a:schemeClr val="dk1"/>
                </a:solidFill>
                <a:latin typeface="Calibri"/>
                <a:ea typeface="Calibri"/>
                <a:cs typeface="Calibri"/>
                <a:sym typeface="Calibri"/>
                <a:rtl val="0"/>
              </a:rPr>
              <a:t>(Domain 2)</a:t>
            </a:r>
          </a:p>
          <a:p>
            <a:pPr marL="1371600" marR="0" lvl="0" indent="-368300" algn="l" rtl="0">
              <a:lnSpc>
                <a:spcPct val="100000"/>
              </a:lnSpc>
              <a:spcBef>
                <a:spcPts val="0"/>
              </a:spcBef>
              <a:spcAft>
                <a:spcPts val="0"/>
              </a:spcAft>
              <a:buClr>
                <a:schemeClr val="dk1"/>
              </a:buClr>
              <a:buSzPct val="100000"/>
              <a:buFont typeface="Calibri"/>
              <a:buChar char="•"/>
            </a:pPr>
            <a:r>
              <a:rPr lang="en" sz="2200" b="0" i="0" u="none" strike="noStrike" cap="none" baseline="0" dirty="0">
                <a:solidFill>
                  <a:schemeClr val="dk1"/>
                </a:solidFill>
                <a:latin typeface="Calibri"/>
                <a:ea typeface="Calibri"/>
                <a:cs typeface="Calibri"/>
                <a:sym typeface="Calibri"/>
                <a:rtl val="0"/>
              </a:rPr>
              <a:t>Organizing Physical Space </a:t>
            </a:r>
            <a:r>
              <a:rPr lang="en" sz="2200" b="1" i="0" u="none" strike="noStrike" cap="none" baseline="0" dirty="0">
                <a:solidFill>
                  <a:schemeClr val="dk1"/>
                </a:solidFill>
                <a:latin typeface="Calibri"/>
                <a:ea typeface="Calibri"/>
                <a:cs typeface="Calibri"/>
                <a:sym typeface="Calibri"/>
                <a:rtl val="0"/>
              </a:rPr>
              <a:t>(Domain 2)</a:t>
            </a:r>
          </a:p>
          <a:p>
            <a:pPr marL="0" marR="0" lvl="0" indent="0" algn="l" rtl="0">
              <a:lnSpc>
                <a:spcPct val="100000"/>
              </a:lnSpc>
              <a:spcBef>
                <a:spcPts val="0"/>
              </a:spcBef>
              <a:spcAft>
                <a:spcPts val="0"/>
              </a:spcAft>
              <a:buClr>
                <a:schemeClr val="accent2"/>
              </a:buClr>
              <a:buFont typeface="Arial"/>
              <a:buNone/>
            </a:pPr>
            <a:endParaRPr sz="500" b="1" i="0" u="none" strike="noStrike" cap="none" baseline="0" dirty="0">
              <a:solidFill>
                <a:schemeClr val="dk1"/>
              </a:solidFill>
              <a:latin typeface="Calibri"/>
              <a:ea typeface="Calibri"/>
              <a:cs typeface="Calibri"/>
              <a:sym typeface="Calibri"/>
            </a:endParaRPr>
          </a:p>
          <a:p>
            <a:pPr marL="254000" marR="0" lvl="0" indent="0" algn="ctr" rtl="0">
              <a:lnSpc>
                <a:spcPct val="100000"/>
              </a:lnSpc>
              <a:spcBef>
                <a:spcPts val="440"/>
              </a:spcBef>
              <a:spcAft>
                <a:spcPts val="0"/>
              </a:spcAft>
              <a:buClr>
                <a:schemeClr val="accent1"/>
              </a:buClr>
              <a:buSzPct val="25000"/>
              <a:buFont typeface="Arial"/>
              <a:buNone/>
            </a:pPr>
            <a:r>
              <a:rPr lang="en" sz="2200" b="0" i="0" u="none" strike="noStrike" cap="none" baseline="0" dirty="0">
                <a:solidFill>
                  <a:schemeClr val="tx1"/>
                </a:solidFill>
                <a:latin typeface="Calibri"/>
                <a:ea typeface="Calibri"/>
                <a:cs typeface="Calibri"/>
                <a:sym typeface="Calibri"/>
              </a:rPr>
              <a:t>“If you want a student-centered classroom, you have to establish community.” (Interview, Alumni)</a:t>
            </a:r>
          </a:p>
          <a:p>
            <a:pPr marL="254000" marR="0" lvl="0" indent="0" algn="ctr" rtl="0">
              <a:lnSpc>
                <a:spcPct val="100000"/>
              </a:lnSpc>
              <a:spcBef>
                <a:spcPts val="440"/>
              </a:spcBef>
              <a:spcAft>
                <a:spcPts val="0"/>
              </a:spcAft>
              <a:buClr>
                <a:schemeClr val="accent1"/>
              </a:buClr>
              <a:buFont typeface="Arial"/>
              <a:buNone/>
            </a:pPr>
            <a:endParaRPr sz="500" b="0" i="0" u="none" strike="noStrike" cap="none" baseline="0" dirty="0">
              <a:solidFill>
                <a:schemeClr val="tx1"/>
              </a:solidFill>
              <a:latin typeface="Calibri"/>
              <a:ea typeface="Calibri"/>
              <a:cs typeface="Calibri"/>
              <a:sym typeface="Calibri"/>
            </a:endParaRPr>
          </a:p>
          <a:p>
            <a:pPr marL="254000" marR="0" lvl="0" indent="0" algn="ctr" rtl="0">
              <a:lnSpc>
                <a:spcPct val="100000"/>
              </a:lnSpc>
              <a:spcBef>
                <a:spcPts val="440"/>
              </a:spcBef>
              <a:spcAft>
                <a:spcPts val="0"/>
              </a:spcAft>
              <a:buClr>
                <a:schemeClr val="accent1"/>
              </a:buClr>
              <a:buSzPct val="25000"/>
              <a:buFont typeface="Arial"/>
              <a:buNone/>
            </a:pPr>
            <a:r>
              <a:rPr lang="en" sz="2200" b="0" i="0" u="none" strike="noStrike" cap="none" baseline="0" dirty="0">
                <a:solidFill>
                  <a:schemeClr val="tx1"/>
                </a:solidFill>
                <a:latin typeface="Calibri"/>
                <a:ea typeface="Calibri"/>
                <a:cs typeface="Calibri"/>
                <a:sym typeface="Calibri"/>
              </a:rPr>
              <a:t>“My classroom would fail without it (building a classroom community)!” (Interview, Alumni)</a:t>
            </a:r>
          </a:p>
          <a:p>
            <a:pPr marL="254000" marR="0" lvl="0" indent="0" algn="ctr" rtl="0">
              <a:lnSpc>
                <a:spcPct val="100000"/>
              </a:lnSpc>
              <a:spcBef>
                <a:spcPts val="440"/>
              </a:spcBef>
              <a:spcAft>
                <a:spcPts val="0"/>
              </a:spcAft>
              <a:buClr>
                <a:schemeClr val="accent1"/>
              </a:buClr>
              <a:buFont typeface="Arial"/>
              <a:buNone/>
            </a:pPr>
            <a:endParaRPr sz="500" b="0" i="0" u="none" strike="noStrike" cap="none" baseline="0" dirty="0">
              <a:solidFill>
                <a:schemeClr val="tx1"/>
              </a:solidFill>
              <a:latin typeface="Calibri"/>
              <a:ea typeface="Calibri"/>
              <a:cs typeface="Calibri"/>
              <a:sym typeface="Calibri"/>
            </a:endParaRPr>
          </a:p>
          <a:p>
            <a:pPr marL="254000" marR="0" lvl="0" indent="0" algn="ctr" rtl="0">
              <a:lnSpc>
                <a:spcPct val="100000"/>
              </a:lnSpc>
              <a:spcBef>
                <a:spcPts val="440"/>
              </a:spcBef>
              <a:spcAft>
                <a:spcPts val="0"/>
              </a:spcAft>
              <a:buClr>
                <a:schemeClr val="accent1"/>
              </a:buClr>
              <a:buSzPct val="25000"/>
              <a:buFont typeface="Arial"/>
              <a:buNone/>
            </a:pPr>
            <a:r>
              <a:rPr lang="en" sz="2200" b="0" i="0" u="none" strike="noStrike" cap="none" baseline="0" dirty="0">
                <a:solidFill>
                  <a:schemeClr val="tx1"/>
                </a:solidFill>
                <a:latin typeface="Calibri"/>
                <a:ea typeface="Calibri"/>
                <a:cs typeface="Calibri"/>
                <a:sym typeface="Calibri"/>
              </a:rPr>
              <a:t>“Community is a mind-set.  It is an all-day, everyday occurrence.” </a:t>
            </a:r>
            <a:r>
              <a:rPr lang="en-US" sz="2200" dirty="0">
                <a:solidFill>
                  <a:schemeClr val="tx1"/>
                </a:solidFill>
                <a:latin typeface="Calibri"/>
                <a:ea typeface="Calibri"/>
                <a:cs typeface="Calibri"/>
                <a:sym typeface="Calibri"/>
              </a:rPr>
              <a:t> </a:t>
            </a:r>
            <a:r>
              <a:rPr lang="en" sz="2200" b="0" i="0" u="none" strike="noStrike" cap="none" baseline="0" dirty="0" smtClean="0">
                <a:solidFill>
                  <a:schemeClr val="tx1"/>
                </a:solidFill>
                <a:latin typeface="Calibri"/>
                <a:ea typeface="Calibri"/>
                <a:cs typeface="Calibri"/>
                <a:sym typeface="Calibri"/>
              </a:rPr>
              <a:t>(</a:t>
            </a:r>
            <a:r>
              <a:rPr lang="en" sz="2200" b="0" i="0" u="none" strike="noStrike" cap="none" baseline="0" dirty="0">
                <a:solidFill>
                  <a:schemeClr val="tx1"/>
                </a:solidFill>
                <a:latin typeface="Calibri"/>
                <a:ea typeface="Calibri"/>
                <a:cs typeface="Calibri"/>
                <a:sym typeface="Calibri"/>
              </a:rPr>
              <a:t>Interview, Alumni)</a:t>
            </a:r>
          </a:p>
          <a:p>
            <a:pPr marL="254000" marR="0" lvl="0" indent="0" algn="ctr" rtl="0">
              <a:lnSpc>
                <a:spcPct val="100000"/>
              </a:lnSpc>
              <a:spcBef>
                <a:spcPts val="440"/>
              </a:spcBef>
              <a:spcAft>
                <a:spcPts val="0"/>
              </a:spcAft>
              <a:buClr>
                <a:schemeClr val="accent1"/>
              </a:buClr>
              <a:buFont typeface="Arial"/>
              <a:buNone/>
            </a:pPr>
            <a:endParaRPr sz="500" b="0" i="0" u="none" strike="noStrike" cap="none" baseline="0" dirty="0">
              <a:solidFill>
                <a:schemeClr val="tx1"/>
              </a:solidFill>
              <a:latin typeface="Calibri"/>
              <a:ea typeface="Calibri"/>
              <a:cs typeface="Calibri"/>
              <a:sym typeface="Calibri"/>
            </a:endParaRPr>
          </a:p>
          <a:p>
            <a:pPr marL="254000" marR="0" lvl="0" indent="0" algn="ctr" rtl="0">
              <a:lnSpc>
                <a:spcPct val="100000"/>
              </a:lnSpc>
              <a:spcBef>
                <a:spcPts val="440"/>
              </a:spcBef>
              <a:spcAft>
                <a:spcPts val="0"/>
              </a:spcAft>
              <a:buClr>
                <a:schemeClr val="accent1"/>
              </a:buClr>
              <a:buSzPct val="25000"/>
              <a:buFont typeface="Arial"/>
              <a:buNone/>
            </a:pPr>
            <a:r>
              <a:rPr lang="en" sz="2200" b="0" i="0" u="none" strike="noStrike" cap="none" baseline="0" dirty="0">
                <a:solidFill>
                  <a:schemeClr val="tx1"/>
                </a:solidFill>
                <a:latin typeface="Calibri"/>
                <a:ea typeface="Calibri"/>
                <a:cs typeface="Calibri"/>
                <a:sym typeface="Calibri"/>
              </a:rPr>
              <a:t>“Graduates (of UTRPP) have a great ability to build community in the classroom.” (Survey, Principal) </a:t>
            </a:r>
          </a:p>
          <a:p>
            <a:pPr marL="254000" marR="0" lvl="0" indent="0" algn="l" rtl="0">
              <a:lnSpc>
                <a:spcPct val="100000"/>
              </a:lnSpc>
              <a:spcBef>
                <a:spcPts val="440"/>
              </a:spcBef>
              <a:spcAft>
                <a:spcPts val="0"/>
              </a:spcAft>
              <a:buClr>
                <a:schemeClr val="accent1"/>
              </a:buClr>
              <a:buFont typeface="Arial"/>
              <a:buNone/>
            </a:pPr>
            <a:endParaRPr sz="2200" b="0" i="0" u="none" strike="noStrike" cap="none" baseline="0" dirty="0">
              <a:solidFill>
                <a:srgbClr val="333333"/>
              </a:solidFill>
              <a:latin typeface="Calibri"/>
              <a:ea typeface="Calibri"/>
              <a:cs typeface="Calibri"/>
              <a:sym typeface="Calibri"/>
            </a:endParaRPr>
          </a:p>
          <a:p>
            <a:pPr marL="254000" marR="0" lvl="0" indent="0" algn="l" rtl="0">
              <a:lnSpc>
                <a:spcPct val="100000"/>
              </a:lnSpc>
              <a:spcBef>
                <a:spcPts val="440"/>
              </a:spcBef>
              <a:spcAft>
                <a:spcPts val="0"/>
              </a:spcAft>
              <a:buClr>
                <a:schemeClr val="accent1"/>
              </a:buClr>
              <a:buFont typeface="Arial"/>
              <a:buNone/>
            </a:pPr>
            <a:endParaRPr sz="2200" b="0" i="0" u="none" strike="noStrike" cap="none" baseline="0" dirty="0">
              <a:solidFill>
                <a:srgbClr val="333333"/>
              </a:solidFill>
              <a:latin typeface="Calibri"/>
              <a:ea typeface="Calibri"/>
              <a:cs typeface="Calibri"/>
              <a:sym typeface="Calibri"/>
            </a:endParaRPr>
          </a:p>
          <a:p>
            <a:pPr marL="254000" marR="0" lvl="0" indent="0" algn="l" rtl="0">
              <a:lnSpc>
                <a:spcPct val="100000"/>
              </a:lnSpc>
              <a:spcBef>
                <a:spcPts val="440"/>
              </a:spcBef>
              <a:spcAft>
                <a:spcPts val="0"/>
              </a:spcAft>
              <a:buClr>
                <a:schemeClr val="accent1"/>
              </a:buClr>
              <a:buFont typeface="Arial"/>
              <a:buNone/>
            </a:pPr>
            <a:endParaRPr sz="2200" b="0" i="0" u="none" strike="noStrike" cap="none" baseline="0" dirty="0">
              <a:solidFill>
                <a:srgbClr val="333333"/>
              </a:solidFill>
              <a:latin typeface="Calibri"/>
              <a:ea typeface="Calibri"/>
              <a:cs typeface="Calibri"/>
              <a:sym typeface="Calibri"/>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78081" y="878266"/>
            <a:ext cx="4807164" cy="3987807"/>
          </a:xfrm>
        </p:spPr>
        <p:txBody>
          <a:bodyPr/>
          <a:lstStyle/>
          <a:p>
            <a:pPr>
              <a:buFont typeface="Wingdings" charset="2"/>
              <a:buChar char="u"/>
            </a:pPr>
            <a:r>
              <a:rPr lang="en-US" sz="2000" b="1" dirty="0" smtClean="0">
                <a:latin typeface="Calibri"/>
                <a:cs typeface="Calibri"/>
              </a:rPr>
              <a:t>Hillsborough County – 8</a:t>
            </a:r>
            <a:r>
              <a:rPr lang="en-US" sz="2000" b="1" baseline="30000" dirty="0" smtClean="0">
                <a:latin typeface="Calibri"/>
                <a:cs typeface="Calibri"/>
              </a:rPr>
              <a:t>th</a:t>
            </a:r>
            <a:r>
              <a:rPr lang="en-US" sz="2000" b="1" dirty="0" smtClean="0">
                <a:latin typeface="Calibri"/>
                <a:cs typeface="Calibri"/>
              </a:rPr>
              <a:t> largest school district in the nation</a:t>
            </a:r>
          </a:p>
          <a:p>
            <a:pPr>
              <a:buFont typeface="Wingdings" charset="2"/>
              <a:buChar char="u"/>
            </a:pPr>
            <a:r>
              <a:rPr lang="en-US" sz="2000" b="1" dirty="0" smtClean="0">
                <a:latin typeface="Calibri"/>
                <a:cs typeface="Calibri"/>
              </a:rPr>
              <a:t>Tampa Area</a:t>
            </a:r>
          </a:p>
          <a:p>
            <a:pPr>
              <a:buFont typeface="Wingdings" charset="2"/>
              <a:buChar char="u"/>
            </a:pPr>
            <a:r>
              <a:rPr lang="en-US" sz="2000" b="1" dirty="0" smtClean="0">
                <a:latin typeface="Calibri"/>
                <a:cs typeface="Calibri"/>
              </a:rPr>
              <a:t>Over 200,000 students</a:t>
            </a:r>
          </a:p>
          <a:p>
            <a:pPr>
              <a:buFont typeface="Wingdings" charset="2"/>
              <a:buChar char="u"/>
            </a:pPr>
            <a:r>
              <a:rPr lang="en-US" sz="2000" b="1" dirty="0" smtClean="0">
                <a:latin typeface="Calibri"/>
                <a:cs typeface="Calibri"/>
              </a:rPr>
              <a:t>Over 140 elementary schools</a:t>
            </a:r>
          </a:p>
          <a:p>
            <a:pPr>
              <a:buFont typeface="Wingdings" charset="2"/>
              <a:buChar char="u"/>
            </a:pPr>
            <a:r>
              <a:rPr lang="en-US" sz="2000" b="1" dirty="0" smtClean="0">
                <a:latin typeface="Calibri"/>
                <a:cs typeface="Calibri"/>
              </a:rPr>
              <a:t>Approximately 60% of students on Free/Reduced Lunch</a:t>
            </a:r>
          </a:p>
          <a:p>
            <a:pPr>
              <a:buFont typeface="Wingdings" charset="2"/>
              <a:buChar char="u"/>
            </a:pPr>
            <a:r>
              <a:rPr lang="en-US" sz="2000" b="1" dirty="0" smtClean="0">
                <a:latin typeface="Calibri"/>
                <a:cs typeface="Calibri"/>
              </a:rPr>
              <a:t>Hillsborough County Public Schools is the largest </a:t>
            </a:r>
            <a:r>
              <a:rPr lang="en-US" sz="2000" b="1" dirty="0">
                <a:latin typeface="Calibri"/>
                <a:cs typeface="Calibri"/>
              </a:rPr>
              <a:t>e</a:t>
            </a:r>
            <a:r>
              <a:rPr lang="en-US" sz="2000" b="1" dirty="0" smtClean="0">
                <a:latin typeface="Calibri"/>
                <a:cs typeface="Calibri"/>
              </a:rPr>
              <a:t>mployer within the county with over 30,000 employees</a:t>
            </a:r>
          </a:p>
          <a:p>
            <a:pPr>
              <a:buFont typeface="Wingdings" charset="2"/>
              <a:buChar char="u"/>
            </a:pPr>
            <a:r>
              <a:rPr lang="en-US" sz="2000" b="1" dirty="0" smtClean="0">
                <a:latin typeface="Calibri"/>
                <a:cs typeface="Calibri"/>
              </a:rPr>
              <a:t>6 partnership schools (UTRPP)</a:t>
            </a:r>
          </a:p>
          <a:p>
            <a:pPr>
              <a:buFont typeface="Wingdings" charset="2"/>
              <a:buChar char="u"/>
            </a:pPr>
            <a:r>
              <a:rPr lang="en-US" sz="2000" b="1" dirty="0" smtClean="0">
                <a:latin typeface="Calibri"/>
                <a:cs typeface="Calibri"/>
              </a:rPr>
              <a:t>Title I, ERT, Renaissance</a:t>
            </a:r>
          </a:p>
          <a:p>
            <a:pPr>
              <a:buFont typeface="Wingdings" charset="2"/>
              <a:buChar char="u"/>
            </a:pPr>
            <a:endParaRPr lang="en-US" sz="1600" b="1" dirty="0" smtClean="0"/>
          </a:p>
          <a:p>
            <a:endParaRPr lang="en-US" sz="1600" b="1" dirty="0" smtClean="0"/>
          </a:p>
          <a:p>
            <a:endParaRPr lang="en-US" sz="1600" b="1" dirty="0"/>
          </a:p>
        </p:txBody>
      </p:sp>
      <p:sp>
        <p:nvSpPr>
          <p:cNvPr id="5" name="Shape 195"/>
          <p:cNvSpPr txBox="1">
            <a:spLocks noGrp="1"/>
          </p:cNvSpPr>
          <p:nvPr>
            <p:ph type="title"/>
          </p:nvPr>
        </p:nvSpPr>
        <p:spPr>
          <a:xfrm>
            <a:off x="0" y="0"/>
            <a:ext cx="7370987" cy="729674"/>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 sz="3200" b="1" i="0" u="none" strike="noStrike" cap="none" baseline="0" dirty="0">
                <a:solidFill>
                  <a:schemeClr val="dk2"/>
                </a:solidFill>
                <a:latin typeface="Times New Roman"/>
                <a:ea typeface="Times New Roman"/>
                <a:cs typeface="Times New Roman"/>
                <a:sym typeface="Times New Roman"/>
                <a:rtl val="0"/>
              </a:rPr>
              <a:t>Where Are </a:t>
            </a:r>
            <a:r>
              <a:rPr lang="en-US" sz="3200" b="1" dirty="0" smtClean="0">
                <a:solidFill>
                  <a:schemeClr val="dk2"/>
                </a:solidFill>
                <a:latin typeface="Times New Roman"/>
                <a:ea typeface="Times New Roman"/>
                <a:cs typeface="Times New Roman"/>
                <a:sym typeface="Times New Roman"/>
              </a:rPr>
              <a:t>We</a:t>
            </a:r>
            <a:r>
              <a:rPr lang="en" sz="3200" b="1" i="0" u="none" strike="noStrike" cap="none" baseline="0" dirty="0" smtClean="0">
                <a:solidFill>
                  <a:schemeClr val="dk2"/>
                </a:solidFill>
                <a:latin typeface="Times New Roman"/>
                <a:ea typeface="Times New Roman"/>
                <a:cs typeface="Times New Roman"/>
                <a:sym typeface="Times New Roman"/>
                <a:rtl val="0"/>
              </a:rPr>
              <a:t> </a:t>
            </a:r>
            <a:r>
              <a:rPr lang="en" sz="3200" b="1" i="0" u="none" strike="noStrike" cap="none" baseline="0" dirty="0">
                <a:solidFill>
                  <a:schemeClr val="dk2"/>
                </a:solidFill>
                <a:latin typeface="Times New Roman"/>
                <a:ea typeface="Times New Roman"/>
                <a:cs typeface="Times New Roman"/>
                <a:sym typeface="Times New Roman"/>
                <a:rtl val="0"/>
              </a:rPr>
              <a:t>Now</a:t>
            </a:r>
            <a:r>
              <a:rPr lang="en" sz="3200" b="1" i="0" u="none" strike="noStrike" cap="none" baseline="0" dirty="0" smtClean="0">
                <a:solidFill>
                  <a:schemeClr val="dk2"/>
                </a:solidFill>
                <a:latin typeface="Times New Roman"/>
                <a:ea typeface="Times New Roman"/>
                <a:cs typeface="Times New Roman"/>
                <a:sym typeface="Times New Roman"/>
                <a:rtl val="0"/>
              </a:rPr>
              <a:t>?</a:t>
            </a:r>
            <a:endParaRPr lang="en" sz="3200" b="1" i="0" u="none" strike="noStrike" cap="none" baseline="0" dirty="0">
              <a:solidFill>
                <a:schemeClr val="dk2"/>
              </a:solidFill>
              <a:latin typeface="Times New Roman"/>
              <a:ea typeface="Times New Roman"/>
              <a:cs typeface="Times New Roman"/>
              <a:sym typeface="Times New Roman"/>
              <a:rtl val="0"/>
            </a:endParaRPr>
          </a:p>
        </p:txBody>
      </p:sp>
      <p:pic>
        <p:nvPicPr>
          <p:cNvPr id="7" name="Picture 6"/>
          <p:cNvPicPr>
            <a:picLocks noChangeAspect="1"/>
          </p:cNvPicPr>
          <p:nvPr/>
        </p:nvPicPr>
        <p:blipFill>
          <a:blip r:embed="rId2"/>
          <a:stretch>
            <a:fillRect/>
          </a:stretch>
        </p:blipFill>
        <p:spPr>
          <a:xfrm>
            <a:off x="106826" y="878266"/>
            <a:ext cx="3976297" cy="3987807"/>
          </a:xfrm>
          <a:prstGeom prst="rect">
            <a:avLst/>
          </a:prstGeom>
        </p:spPr>
      </p:pic>
    </p:spTree>
    <p:extLst>
      <p:ext uri="{BB962C8B-B14F-4D97-AF65-F5344CB8AC3E}">
        <p14:creationId xmlns:p14="http://schemas.microsoft.com/office/powerpoint/2010/main" val="175169704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Shape 301"/>
          <p:cNvSpPr txBox="1">
            <a:spLocks noGrp="1"/>
          </p:cNvSpPr>
          <p:nvPr>
            <p:ph type="title"/>
          </p:nvPr>
        </p:nvSpPr>
        <p:spPr>
          <a:xfrm>
            <a:off x="1" y="0"/>
            <a:ext cx="7442203" cy="8574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Cambria"/>
              <a:buNone/>
            </a:pPr>
            <a:r>
              <a:rPr lang="en" sz="4000" b="1" i="0" u="none" strike="noStrike" cap="none" baseline="0" dirty="0">
                <a:solidFill>
                  <a:schemeClr val="dk2"/>
                </a:solidFill>
                <a:latin typeface="Cambria"/>
                <a:ea typeface="Cambria"/>
                <a:cs typeface="Cambria"/>
                <a:sym typeface="Cambria"/>
              </a:rPr>
              <a:t>Claims – Strengths (cont.)</a:t>
            </a:r>
          </a:p>
        </p:txBody>
      </p:sp>
      <p:sp>
        <p:nvSpPr>
          <p:cNvPr id="302" name="Shape 302"/>
          <p:cNvSpPr txBox="1">
            <a:spLocks noGrp="1"/>
          </p:cNvSpPr>
          <p:nvPr>
            <p:ph type="body" idx="1"/>
          </p:nvPr>
        </p:nvSpPr>
        <p:spPr>
          <a:xfrm>
            <a:off x="1" y="857399"/>
            <a:ext cx="9143999" cy="3894125"/>
          </a:xfrm>
          <a:prstGeom prst="rect">
            <a:avLst/>
          </a:prstGeom>
          <a:noFill/>
          <a:ln>
            <a:noFill/>
          </a:ln>
        </p:spPr>
        <p:txBody>
          <a:bodyPr lIns="91425" tIns="91425" rIns="91425" bIns="91425" anchor="t" anchorCtr="0">
            <a:noAutofit/>
          </a:bodyPr>
          <a:lstStyle/>
          <a:p>
            <a:pPr marL="1371600" marR="0" lvl="0" indent="-368300" algn="l" rtl="0">
              <a:lnSpc>
                <a:spcPct val="100000"/>
              </a:lnSpc>
              <a:spcBef>
                <a:spcPts val="0"/>
              </a:spcBef>
              <a:spcAft>
                <a:spcPts val="0"/>
              </a:spcAft>
              <a:buClr>
                <a:schemeClr val="dk1"/>
              </a:buClr>
              <a:buSzPct val="100000"/>
              <a:buFont typeface="Calibri"/>
              <a:buChar char="•"/>
            </a:pPr>
            <a:r>
              <a:rPr lang="en" sz="2200" b="0" i="0" u="none" strike="noStrike" cap="none" baseline="0" dirty="0">
                <a:solidFill>
                  <a:schemeClr val="dk1"/>
                </a:solidFill>
                <a:latin typeface="Calibri"/>
                <a:ea typeface="Calibri"/>
                <a:cs typeface="Calibri"/>
                <a:sym typeface="Calibri"/>
              </a:rPr>
              <a:t>Building Community in the Classroom </a:t>
            </a:r>
            <a:r>
              <a:rPr lang="en" sz="2200" b="1" i="0" u="none" strike="noStrike" cap="none" baseline="0" dirty="0">
                <a:solidFill>
                  <a:schemeClr val="dk1"/>
                </a:solidFill>
                <a:latin typeface="Calibri"/>
                <a:ea typeface="Calibri"/>
                <a:cs typeface="Calibri"/>
                <a:sym typeface="Calibri"/>
              </a:rPr>
              <a:t>(Domain 2)</a:t>
            </a:r>
          </a:p>
          <a:p>
            <a:pPr marL="1371600" marR="0" lvl="0" indent="-368300" algn="l" rtl="0">
              <a:lnSpc>
                <a:spcPct val="100000"/>
              </a:lnSpc>
              <a:spcBef>
                <a:spcPts val="0"/>
              </a:spcBef>
              <a:spcAft>
                <a:spcPts val="0"/>
              </a:spcAft>
              <a:buClr>
                <a:schemeClr val="dk1"/>
              </a:buClr>
              <a:buSzPct val="100000"/>
              <a:buFont typeface="Calibri"/>
              <a:buChar char="•"/>
            </a:pPr>
            <a:r>
              <a:rPr lang="en" sz="2200" b="0" i="0" u="none" strike="noStrike" cap="none" baseline="0" dirty="0">
                <a:solidFill>
                  <a:schemeClr val="dk1"/>
                </a:solidFill>
                <a:latin typeface="Calibri"/>
                <a:ea typeface="Calibri"/>
                <a:cs typeface="Calibri"/>
                <a:sym typeface="Calibri"/>
              </a:rPr>
              <a:t>Organizing Physical Space </a:t>
            </a:r>
            <a:r>
              <a:rPr lang="en" sz="2200" b="1" i="0" u="none" strike="noStrike" cap="none" baseline="0" dirty="0">
                <a:solidFill>
                  <a:schemeClr val="dk1"/>
                </a:solidFill>
                <a:latin typeface="Calibri"/>
                <a:ea typeface="Calibri"/>
                <a:cs typeface="Calibri"/>
                <a:sym typeface="Calibri"/>
              </a:rPr>
              <a:t>(Domain 2)</a:t>
            </a:r>
          </a:p>
          <a:p>
            <a:pPr marL="0" marR="0" lvl="0" indent="0" algn="l" rtl="0">
              <a:lnSpc>
                <a:spcPct val="100000"/>
              </a:lnSpc>
              <a:spcBef>
                <a:spcPts val="0"/>
              </a:spcBef>
              <a:spcAft>
                <a:spcPts val="0"/>
              </a:spcAft>
              <a:buClr>
                <a:schemeClr val="accent2"/>
              </a:buClr>
              <a:buFont typeface="Arial"/>
              <a:buNone/>
            </a:pPr>
            <a:endParaRPr sz="1100" b="1" i="0" u="none" strike="noStrike" cap="none" baseline="0" dirty="0">
              <a:solidFill>
                <a:schemeClr val="dk1"/>
              </a:solidFill>
              <a:latin typeface="Calibri"/>
              <a:ea typeface="Calibri"/>
              <a:cs typeface="Calibri"/>
              <a:sym typeface="Calibri"/>
            </a:endParaRPr>
          </a:p>
          <a:p>
            <a:pPr marL="254000" marR="0" lvl="0" indent="0" algn="ctr" rtl="0">
              <a:lnSpc>
                <a:spcPct val="100000"/>
              </a:lnSpc>
              <a:spcBef>
                <a:spcPts val="440"/>
              </a:spcBef>
              <a:spcAft>
                <a:spcPts val="0"/>
              </a:spcAft>
              <a:buClr>
                <a:schemeClr val="accent1"/>
              </a:buClr>
              <a:buSzPct val="25000"/>
              <a:buFont typeface="Arial"/>
              <a:buNone/>
            </a:pPr>
            <a:r>
              <a:rPr lang="en" sz="2200" b="0" i="0" u="none" strike="noStrike" cap="none" baseline="0" dirty="0">
                <a:solidFill>
                  <a:srgbClr val="282828"/>
                </a:solidFill>
                <a:latin typeface="Calibri"/>
                <a:ea typeface="Calibri"/>
                <a:cs typeface="Calibri"/>
                <a:sym typeface="Calibri"/>
              </a:rPr>
              <a:t>“It is important to organize space which is conducive to your class and their (the students) learning style. It should compliment your teaching style which meets the needs of students.” (Interview, Alumni) </a:t>
            </a:r>
          </a:p>
          <a:p>
            <a:pPr marL="254000" marR="0" lvl="0" indent="0" algn="ctr" rtl="0">
              <a:lnSpc>
                <a:spcPct val="100000"/>
              </a:lnSpc>
              <a:spcBef>
                <a:spcPts val="440"/>
              </a:spcBef>
              <a:spcAft>
                <a:spcPts val="0"/>
              </a:spcAft>
              <a:buClr>
                <a:schemeClr val="accent1"/>
              </a:buClr>
              <a:buFont typeface="Arial"/>
              <a:buNone/>
            </a:pPr>
            <a:endParaRPr sz="1100" b="0" i="0" u="none" strike="noStrike" cap="none" baseline="0" dirty="0">
              <a:solidFill>
                <a:srgbClr val="282828"/>
              </a:solidFill>
              <a:latin typeface="Calibri"/>
              <a:ea typeface="Calibri"/>
              <a:cs typeface="Calibri"/>
              <a:sym typeface="Calibri"/>
            </a:endParaRPr>
          </a:p>
          <a:p>
            <a:pPr marL="254000" marR="0" lvl="0" indent="0" algn="ctr" rtl="0">
              <a:lnSpc>
                <a:spcPct val="100000"/>
              </a:lnSpc>
              <a:spcBef>
                <a:spcPts val="440"/>
              </a:spcBef>
              <a:spcAft>
                <a:spcPts val="0"/>
              </a:spcAft>
              <a:buClr>
                <a:schemeClr val="accent1"/>
              </a:buClr>
              <a:buSzPct val="25000"/>
              <a:buFont typeface="Arial"/>
              <a:buNone/>
            </a:pPr>
            <a:r>
              <a:rPr lang="en" sz="2200" b="0" i="0" u="none" strike="noStrike" cap="none" baseline="0" dirty="0">
                <a:solidFill>
                  <a:srgbClr val="282828"/>
                </a:solidFill>
                <a:latin typeface="Calibri"/>
                <a:ea typeface="Calibri"/>
                <a:cs typeface="Calibri"/>
                <a:sym typeface="Calibri"/>
              </a:rPr>
              <a:t>“I felt most prepared for classroom management and setting up my classroom. The experience in UTRPP definitely prepared me for classroom management situations in the classroom. It also made preplanning a whole lot easier.” (Survey, Alumni)</a:t>
            </a:r>
          </a:p>
          <a:p>
            <a:pPr marL="254000" marR="0" lvl="0" indent="0" algn="l" rtl="0">
              <a:lnSpc>
                <a:spcPct val="100000"/>
              </a:lnSpc>
              <a:spcBef>
                <a:spcPts val="440"/>
              </a:spcBef>
              <a:spcAft>
                <a:spcPts val="0"/>
              </a:spcAft>
              <a:buClr>
                <a:schemeClr val="accent1"/>
              </a:buClr>
              <a:buFont typeface="Arial"/>
              <a:buNone/>
            </a:pPr>
            <a:endParaRPr sz="2200" b="0" i="0" u="none" strike="noStrike" cap="none" baseline="0" dirty="0">
              <a:solidFill>
                <a:srgbClr val="333333"/>
              </a:solidFill>
              <a:latin typeface="Calibri"/>
              <a:ea typeface="Calibri"/>
              <a:cs typeface="Calibri"/>
              <a:sym typeface="Calibri"/>
            </a:endParaRPr>
          </a:p>
          <a:p>
            <a:pPr marL="254000" marR="0" lvl="0" indent="0" algn="l" rtl="0">
              <a:lnSpc>
                <a:spcPct val="100000"/>
              </a:lnSpc>
              <a:spcBef>
                <a:spcPts val="440"/>
              </a:spcBef>
              <a:spcAft>
                <a:spcPts val="0"/>
              </a:spcAft>
              <a:buClr>
                <a:schemeClr val="accent1"/>
              </a:buClr>
              <a:buFont typeface="Arial"/>
              <a:buNone/>
            </a:pPr>
            <a:endParaRPr sz="2200" b="0" i="0" u="none" strike="noStrike" cap="none" baseline="0" dirty="0">
              <a:solidFill>
                <a:srgbClr val="333333"/>
              </a:solidFill>
              <a:latin typeface="Calibri"/>
              <a:ea typeface="Calibri"/>
              <a:cs typeface="Calibri"/>
              <a:sym typeface="Calibri"/>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Shape 307"/>
          <p:cNvSpPr txBox="1">
            <a:spLocks noGrp="1"/>
          </p:cNvSpPr>
          <p:nvPr>
            <p:ph type="title"/>
          </p:nvPr>
        </p:nvSpPr>
        <p:spPr>
          <a:xfrm>
            <a:off x="2" y="0"/>
            <a:ext cx="7394724" cy="8574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Cambria"/>
              <a:buNone/>
            </a:pPr>
            <a:r>
              <a:rPr lang="en" sz="4000" b="1" i="0" u="none" strike="noStrike" cap="none" baseline="0" dirty="0">
                <a:solidFill>
                  <a:schemeClr val="dk2"/>
                </a:solidFill>
                <a:latin typeface="Cambria"/>
                <a:ea typeface="Cambria"/>
                <a:cs typeface="Cambria"/>
                <a:sym typeface="Cambria"/>
                <a:rtl val="0"/>
              </a:rPr>
              <a:t>Claims – Strengths (cont.)</a:t>
            </a:r>
          </a:p>
        </p:txBody>
      </p:sp>
      <p:sp>
        <p:nvSpPr>
          <p:cNvPr id="308" name="Shape 308"/>
          <p:cNvSpPr txBox="1">
            <a:spLocks noGrp="1"/>
          </p:cNvSpPr>
          <p:nvPr>
            <p:ph type="body" idx="1"/>
          </p:nvPr>
        </p:nvSpPr>
        <p:spPr>
          <a:xfrm>
            <a:off x="51" y="857400"/>
            <a:ext cx="9143949" cy="4044280"/>
          </a:xfrm>
          <a:prstGeom prst="rect">
            <a:avLst/>
          </a:prstGeom>
          <a:noFill/>
          <a:ln>
            <a:noFill/>
          </a:ln>
        </p:spPr>
        <p:txBody>
          <a:bodyPr lIns="91425" tIns="91425" rIns="91425" bIns="91425" anchor="t" anchorCtr="0">
            <a:noAutofit/>
          </a:bodyPr>
          <a:lstStyle/>
          <a:p>
            <a:pPr marL="1371600" marR="0" lvl="0" indent="-368300" algn="l" rtl="0">
              <a:lnSpc>
                <a:spcPct val="100000"/>
              </a:lnSpc>
              <a:spcBef>
                <a:spcPts val="0"/>
              </a:spcBef>
              <a:spcAft>
                <a:spcPts val="0"/>
              </a:spcAft>
              <a:buClr>
                <a:schemeClr val="dk1"/>
              </a:buClr>
              <a:buSzPct val="100000"/>
              <a:buFont typeface="Calibri"/>
              <a:buChar char="•"/>
            </a:pPr>
            <a:r>
              <a:rPr lang="en" sz="2200" b="0" i="0" u="none" strike="noStrike" cap="none" baseline="0" dirty="0">
                <a:solidFill>
                  <a:schemeClr val="dk1"/>
                </a:solidFill>
                <a:latin typeface="Calibri"/>
                <a:ea typeface="Calibri"/>
                <a:cs typeface="Calibri"/>
                <a:sym typeface="Calibri"/>
                <a:rtl val="0"/>
              </a:rPr>
              <a:t>Communicating with Students </a:t>
            </a:r>
            <a:r>
              <a:rPr lang="en" sz="2200" b="1" i="0" u="none" strike="noStrike" cap="none" baseline="0" dirty="0">
                <a:solidFill>
                  <a:schemeClr val="dk1"/>
                </a:solidFill>
                <a:latin typeface="Calibri"/>
                <a:ea typeface="Calibri"/>
                <a:cs typeface="Calibri"/>
                <a:sym typeface="Calibri"/>
                <a:rtl val="0"/>
              </a:rPr>
              <a:t>(Domain 3)</a:t>
            </a:r>
          </a:p>
          <a:p>
            <a:pPr marL="1371600" marR="0" lvl="0" indent="-368300" algn="l" rtl="0">
              <a:lnSpc>
                <a:spcPct val="100000"/>
              </a:lnSpc>
              <a:spcBef>
                <a:spcPts val="0"/>
              </a:spcBef>
              <a:spcAft>
                <a:spcPts val="0"/>
              </a:spcAft>
              <a:buClr>
                <a:schemeClr val="dk1"/>
              </a:buClr>
              <a:buSzPct val="100000"/>
              <a:buFont typeface="Calibri"/>
              <a:buChar char="•"/>
            </a:pPr>
            <a:r>
              <a:rPr lang="en" sz="2200" b="0" i="0" u="none" strike="noStrike" cap="none" baseline="0" dirty="0">
                <a:solidFill>
                  <a:schemeClr val="dk1"/>
                </a:solidFill>
                <a:latin typeface="Calibri"/>
                <a:ea typeface="Calibri"/>
                <a:cs typeface="Calibri"/>
                <a:sym typeface="Calibri"/>
                <a:rtl val="0"/>
              </a:rPr>
              <a:t>Using Questioning and Discussion Techniques </a:t>
            </a:r>
            <a:r>
              <a:rPr lang="en" sz="2200" b="1" i="0" u="none" strike="noStrike" cap="none" baseline="0" dirty="0">
                <a:solidFill>
                  <a:schemeClr val="dk1"/>
                </a:solidFill>
                <a:latin typeface="Calibri"/>
                <a:ea typeface="Calibri"/>
                <a:cs typeface="Calibri"/>
                <a:sym typeface="Calibri"/>
                <a:rtl val="0"/>
              </a:rPr>
              <a:t>(Domain 3)</a:t>
            </a:r>
          </a:p>
          <a:p>
            <a:pPr marL="0" marR="0" lvl="0" indent="0" algn="l" rtl="0">
              <a:lnSpc>
                <a:spcPct val="100000"/>
              </a:lnSpc>
              <a:spcBef>
                <a:spcPts val="0"/>
              </a:spcBef>
              <a:spcAft>
                <a:spcPts val="0"/>
              </a:spcAft>
              <a:buClr>
                <a:schemeClr val="accent2"/>
              </a:buClr>
              <a:buFont typeface="Arial"/>
              <a:buNone/>
            </a:pPr>
            <a:endParaRPr sz="1100" b="0" i="0" u="none" strike="noStrike" cap="none" baseline="0" dirty="0">
              <a:solidFill>
                <a:schemeClr val="dk1"/>
              </a:solidFill>
              <a:latin typeface="Calibri"/>
              <a:ea typeface="Calibri"/>
              <a:cs typeface="Calibri"/>
              <a:sym typeface="Calibri"/>
            </a:endParaRPr>
          </a:p>
          <a:p>
            <a:pPr marL="342900" marR="0" lvl="0" indent="0" algn="ctr" rtl="0">
              <a:lnSpc>
                <a:spcPct val="100000"/>
              </a:lnSpc>
              <a:spcBef>
                <a:spcPts val="440"/>
              </a:spcBef>
              <a:spcAft>
                <a:spcPts val="0"/>
              </a:spcAft>
              <a:buClr>
                <a:schemeClr val="accent1"/>
              </a:buClr>
              <a:buSzPct val="25000"/>
              <a:buFont typeface="Arial"/>
              <a:buNone/>
            </a:pPr>
            <a:r>
              <a:rPr lang="en" sz="2200" b="0" i="0" u="none" strike="noStrike" cap="none" baseline="0" dirty="0">
                <a:solidFill>
                  <a:srgbClr val="282828"/>
                </a:solidFill>
                <a:latin typeface="Calibri"/>
                <a:ea typeface="Calibri"/>
                <a:cs typeface="Calibri"/>
                <a:sym typeface="Calibri"/>
              </a:rPr>
              <a:t>“We learned how to teach our students to learn from one-another using accountable talk during classroom discussions.” (Interview, Alumni) </a:t>
            </a:r>
          </a:p>
          <a:p>
            <a:pPr marL="342900" marR="0" lvl="0" indent="0" algn="ctr" rtl="0">
              <a:lnSpc>
                <a:spcPct val="100000"/>
              </a:lnSpc>
              <a:spcBef>
                <a:spcPts val="440"/>
              </a:spcBef>
              <a:spcAft>
                <a:spcPts val="0"/>
              </a:spcAft>
              <a:buClr>
                <a:schemeClr val="accent1"/>
              </a:buClr>
              <a:buFont typeface="Arial"/>
              <a:buNone/>
            </a:pPr>
            <a:endParaRPr sz="1100" b="0" i="0" u="none" strike="noStrike" cap="none" baseline="0" dirty="0">
              <a:solidFill>
                <a:srgbClr val="282828"/>
              </a:solidFill>
              <a:latin typeface="Calibri"/>
              <a:ea typeface="Calibri"/>
              <a:cs typeface="Calibri"/>
              <a:sym typeface="Calibri"/>
            </a:endParaRPr>
          </a:p>
          <a:p>
            <a:pPr marL="342900" marR="0" lvl="0" indent="0" algn="ctr" rtl="0">
              <a:lnSpc>
                <a:spcPct val="100000"/>
              </a:lnSpc>
              <a:spcBef>
                <a:spcPts val="440"/>
              </a:spcBef>
              <a:spcAft>
                <a:spcPts val="0"/>
              </a:spcAft>
              <a:buClr>
                <a:schemeClr val="accent1"/>
              </a:buClr>
              <a:buSzPct val="25000"/>
              <a:buFont typeface="Arial"/>
              <a:buNone/>
            </a:pPr>
            <a:r>
              <a:rPr lang="en" sz="2200" b="0" i="0" u="none" strike="noStrike" cap="none" baseline="0" dirty="0">
                <a:solidFill>
                  <a:srgbClr val="282828"/>
                </a:solidFill>
                <a:latin typeface="Calibri"/>
                <a:ea typeface="Calibri"/>
                <a:cs typeface="Calibri"/>
                <a:sym typeface="Calibri"/>
              </a:rPr>
              <a:t>“When communicating with students, it is important to show them empathy and structure.” (Interview, Alumni)</a:t>
            </a:r>
          </a:p>
          <a:p>
            <a:pPr marL="342900" marR="0" lvl="0" indent="0" algn="ctr" rtl="0">
              <a:lnSpc>
                <a:spcPct val="100000"/>
              </a:lnSpc>
              <a:spcBef>
                <a:spcPts val="440"/>
              </a:spcBef>
              <a:spcAft>
                <a:spcPts val="0"/>
              </a:spcAft>
              <a:buClr>
                <a:schemeClr val="accent1"/>
              </a:buClr>
              <a:buFont typeface="Arial"/>
              <a:buNone/>
            </a:pPr>
            <a:endParaRPr sz="1100" b="0" i="0" u="none" strike="noStrike" cap="none" baseline="0" dirty="0">
              <a:solidFill>
                <a:srgbClr val="282828"/>
              </a:solidFill>
              <a:latin typeface="Calibri"/>
              <a:ea typeface="Calibri"/>
              <a:cs typeface="Calibri"/>
              <a:sym typeface="Calibri"/>
            </a:endParaRPr>
          </a:p>
          <a:p>
            <a:pPr marL="342900" marR="0" lvl="0" indent="0" algn="ctr" rtl="0">
              <a:lnSpc>
                <a:spcPct val="100000"/>
              </a:lnSpc>
              <a:spcBef>
                <a:spcPts val="440"/>
              </a:spcBef>
              <a:spcAft>
                <a:spcPts val="0"/>
              </a:spcAft>
              <a:buClr>
                <a:schemeClr val="accent1"/>
              </a:buClr>
              <a:buSzPct val="25000"/>
              <a:buFont typeface="Arial"/>
              <a:buNone/>
            </a:pPr>
            <a:r>
              <a:rPr lang="en" sz="2200" b="0" i="0" u="none" strike="noStrike" cap="none" baseline="0" dirty="0">
                <a:solidFill>
                  <a:srgbClr val="282828"/>
                </a:solidFill>
                <a:latin typeface="Calibri"/>
                <a:ea typeface="Calibri"/>
                <a:cs typeface="Calibri"/>
                <a:sym typeface="Calibri"/>
              </a:rPr>
              <a:t>“UTRPP graduates have a strong ability to use questioning and discussion techniques in their instructional delivery.” (Survey, Principal)</a:t>
            </a:r>
          </a:p>
          <a:p>
            <a:pPr marL="342900" marR="0" lvl="0" indent="0" algn="l" rtl="0">
              <a:lnSpc>
                <a:spcPct val="100000"/>
              </a:lnSpc>
              <a:spcBef>
                <a:spcPts val="440"/>
              </a:spcBef>
              <a:spcAft>
                <a:spcPts val="0"/>
              </a:spcAft>
              <a:buClr>
                <a:schemeClr val="accent1"/>
              </a:buClr>
              <a:buFont typeface="Arial"/>
              <a:buNone/>
            </a:pPr>
            <a:endParaRPr sz="1100" b="0" i="0" u="none" strike="noStrike" cap="none" baseline="0" dirty="0">
              <a:solidFill>
                <a:schemeClr val="lt2"/>
              </a:solidFill>
              <a:latin typeface="Calibri"/>
              <a:ea typeface="Calibri"/>
              <a:cs typeface="Calibri"/>
              <a:sym typeface="Calibri"/>
            </a:endParaRPr>
          </a:p>
          <a:p>
            <a:pPr marL="342900" marR="0" lvl="0" indent="0" algn="l" rtl="0">
              <a:lnSpc>
                <a:spcPct val="100000"/>
              </a:lnSpc>
              <a:spcBef>
                <a:spcPts val="440"/>
              </a:spcBef>
              <a:spcAft>
                <a:spcPts val="0"/>
              </a:spcAft>
              <a:buClr>
                <a:schemeClr val="accent1"/>
              </a:buClr>
              <a:buFont typeface="Arial"/>
              <a:buNone/>
            </a:pPr>
            <a:endParaRPr sz="2200" b="0" i="0" u="none" strike="noStrike" cap="none" baseline="0" dirty="0">
              <a:solidFill>
                <a:schemeClr val="lt2"/>
              </a:solidFill>
              <a:latin typeface="Calibri"/>
              <a:ea typeface="Calibri"/>
              <a:cs typeface="Calibri"/>
              <a:sym typeface="Calibri"/>
            </a:endParaRPr>
          </a:p>
          <a:p>
            <a:pPr marL="342900" marR="0" lvl="0" indent="50800" algn="l" rtl="0">
              <a:lnSpc>
                <a:spcPct val="100000"/>
              </a:lnSpc>
              <a:spcBef>
                <a:spcPts val="440"/>
              </a:spcBef>
              <a:spcAft>
                <a:spcPts val="0"/>
              </a:spcAft>
              <a:buClr>
                <a:schemeClr val="accent1"/>
              </a:buClr>
              <a:buFont typeface="Arial"/>
              <a:buNone/>
            </a:pPr>
            <a:endParaRPr sz="2200" b="0" i="0" u="none" strike="noStrike" cap="none" baseline="0" dirty="0">
              <a:solidFill>
                <a:schemeClr val="lt2"/>
              </a:solidFill>
              <a:latin typeface="Calibri"/>
              <a:ea typeface="Calibri"/>
              <a:cs typeface="Calibri"/>
              <a:sym typeface="Calibri"/>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Shape 313"/>
          <p:cNvSpPr txBox="1">
            <a:spLocks noGrp="1"/>
          </p:cNvSpPr>
          <p:nvPr>
            <p:ph type="title"/>
          </p:nvPr>
        </p:nvSpPr>
        <p:spPr>
          <a:xfrm>
            <a:off x="1" y="0"/>
            <a:ext cx="7489682" cy="8574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Cambria"/>
              <a:buNone/>
            </a:pPr>
            <a:r>
              <a:rPr lang="en" sz="4000" b="1" i="0" u="none" strike="noStrike" cap="none" baseline="0" dirty="0">
                <a:solidFill>
                  <a:schemeClr val="dk2"/>
                </a:solidFill>
                <a:latin typeface="Cambria"/>
                <a:ea typeface="Cambria"/>
                <a:cs typeface="Cambria"/>
                <a:sym typeface="Cambria"/>
                <a:rtl val="0"/>
              </a:rPr>
              <a:t>Claims – Strengths (cont.)</a:t>
            </a:r>
          </a:p>
        </p:txBody>
      </p:sp>
      <p:sp>
        <p:nvSpPr>
          <p:cNvPr id="314" name="Shape 314"/>
          <p:cNvSpPr txBox="1">
            <a:spLocks noGrp="1"/>
          </p:cNvSpPr>
          <p:nvPr>
            <p:ph type="body" idx="1"/>
          </p:nvPr>
        </p:nvSpPr>
        <p:spPr>
          <a:xfrm>
            <a:off x="46351" y="857400"/>
            <a:ext cx="9097649" cy="4032411"/>
          </a:xfrm>
          <a:prstGeom prst="rect">
            <a:avLst/>
          </a:prstGeom>
          <a:noFill/>
          <a:ln>
            <a:noFill/>
          </a:ln>
        </p:spPr>
        <p:txBody>
          <a:bodyPr lIns="91425" tIns="91425" rIns="91425" bIns="91425" anchor="t" anchorCtr="0">
            <a:noAutofit/>
          </a:bodyPr>
          <a:lstStyle/>
          <a:p>
            <a:pPr marL="1371600" marR="0" lvl="0" indent="-368300" algn="l" rtl="0">
              <a:lnSpc>
                <a:spcPct val="100000"/>
              </a:lnSpc>
              <a:spcBef>
                <a:spcPts val="0"/>
              </a:spcBef>
              <a:spcAft>
                <a:spcPts val="0"/>
              </a:spcAft>
              <a:buClr>
                <a:schemeClr val="dk1"/>
              </a:buClr>
              <a:buSzPct val="100000"/>
              <a:buFont typeface="Calibri"/>
              <a:buChar char="•"/>
            </a:pPr>
            <a:r>
              <a:rPr lang="en" sz="2200" b="0" i="0" u="none" strike="noStrike" cap="none" baseline="0" dirty="0">
                <a:solidFill>
                  <a:schemeClr val="dk1"/>
                </a:solidFill>
                <a:latin typeface="Calibri"/>
                <a:ea typeface="Calibri"/>
                <a:cs typeface="Calibri"/>
                <a:sym typeface="Calibri"/>
                <a:rtl val="0"/>
              </a:rPr>
              <a:t>Reflecting on Teaching </a:t>
            </a:r>
            <a:r>
              <a:rPr lang="en" sz="2200" b="1" i="0" u="none" strike="noStrike" cap="none" baseline="0" dirty="0">
                <a:solidFill>
                  <a:schemeClr val="dk1"/>
                </a:solidFill>
                <a:latin typeface="Calibri"/>
                <a:ea typeface="Calibri"/>
                <a:cs typeface="Calibri"/>
                <a:sym typeface="Calibri"/>
                <a:rtl val="0"/>
              </a:rPr>
              <a:t>(Domain 4)</a:t>
            </a:r>
          </a:p>
          <a:p>
            <a:pPr marL="1371600" marR="0" lvl="0" indent="-368300" algn="l" rtl="0">
              <a:lnSpc>
                <a:spcPct val="100000"/>
              </a:lnSpc>
              <a:spcBef>
                <a:spcPts val="0"/>
              </a:spcBef>
              <a:spcAft>
                <a:spcPts val="0"/>
              </a:spcAft>
              <a:buClr>
                <a:schemeClr val="dk1"/>
              </a:buClr>
              <a:buSzPct val="100000"/>
              <a:buFont typeface="Calibri"/>
              <a:buChar char="•"/>
            </a:pPr>
            <a:r>
              <a:rPr lang="en" sz="2200" b="0" i="0" u="none" strike="noStrike" cap="none" baseline="0" dirty="0">
                <a:solidFill>
                  <a:schemeClr val="dk1"/>
                </a:solidFill>
                <a:latin typeface="Calibri"/>
                <a:ea typeface="Calibri"/>
                <a:cs typeface="Calibri"/>
                <a:sym typeface="Calibri"/>
                <a:rtl val="0"/>
              </a:rPr>
              <a:t>Professionalism </a:t>
            </a:r>
            <a:r>
              <a:rPr lang="en" sz="2200" b="1" i="0" u="none" strike="noStrike" cap="none" baseline="0" dirty="0">
                <a:solidFill>
                  <a:schemeClr val="dk1"/>
                </a:solidFill>
                <a:latin typeface="Calibri"/>
                <a:ea typeface="Calibri"/>
                <a:cs typeface="Calibri"/>
                <a:sym typeface="Calibri"/>
                <a:rtl val="0"/>
              </a:rPr>
              <a:t>(Domain 4)</a:t>
            </a:r>
          </a:p>
          <a:p>
            <a:pPr marL="0" marR="0" lvl="0" indent="0" algn="l" rtl="0">
              <a:lnSpc>
                <a:spcPct val="100000"/>
              </a:lnSpc>
              <a:spcBef>
                <a:spcPts val="0"/>
              </a:spcBef>
              <a:spcAft>
                <a:spcPts val="0"/>
              </a:spcAft>
              <a:buClr>
                <a:schemeClr val="accent2"/>
              </a:buClr>
              <a:buFont typeface="Arial"/>
              <a:buNone/>
            </a:pPr>
            <a:endParaRPr sz="1100" b="0" i="0" u="none" strike="noStrike" cap="none" baseline="0" dirty="0">
              <a:solidFill>
                <a:schemeClr val="dk1"/>
              </a:solidFill>
              <a:latin typeface="Calibri"/>
              <a:ea typeface="Calibri"/>
              <a:cs typeface="Calibri"/>
              <a:sym typeface="Calibri"/>
              <a:rtl val="0"/>
            </a:endParaRPr>
          </a:p>
          <a:p>
            <a:pPr marL="0" marR="0" lvl="0" indent="0" algn="ctr" rtl="0">
              <a:lnSpc>
                <a:spcPct val="100000"/>
              </a:lnSpc>
              <a:spcBef>
                <a:spcPts val="0"/>
              </a:spcBef>
              <a:spcAft>
                <a:spcPts val="0"/>
              </a:spcAft>
              <a:buClr>
                <a:schemeClr val="accent2"/>
              </a:buClr>
              <a:buSzPct val="25000"/>
              <a:buFont typeface="Arial"/>
              <a:buNone/>
            </a:pPr>
            <a:r>
              <a:rPr lang="en" sz="2200" b="0" i="0" u="none" strike="noStrike" cap="none" baseline="0" dirty="0">
                <a:solidFill>
                  <a:srgbClr val="282828"/>
                </a:solidFill>
                <a:latin typeface="Calibri"/>
                <a:ea typeface="Calibri"/>
                <a:cs typeface="Calibri"/>
                <a:sym typeface="Calibri"/>
                <a:rtl val="0"/>
              </a:rPr>
              <a:t>“UTRPP has made reflection a natural part of my life.” (Interview, Alumni)</a:t>
            </a:r>
          </a:p>
          <a:p>
            <a:pPr marL="0" marR="0" lvl="0" indent="0" algn="ctr" rtl="0">
              <a:lnSpc>
                <a:spcPct val="100000"/>
              </a:lnSpc>
              <a:spcBef>
                <a:spcPts val="0"/>
              </a:spcBef>
              <a:spcAft>
                <a:spcPts val="0"/>
              </a:spcAft>
              <a:buClr>
                <a:schemeClr val="accent2"/>
              </a:buClr>
              <a:buFont typeface="Arial"/>
              <a:buNone/>
            </a:pPr>
            <a:endParaRPr b="0" i="0" u="none" strike="noStrike" cap="none" baseline="0" dirty="0">
              <a:solidFill>
                <a:srgbClr val="282828"/>
              </a:solidFill>
              <a:latin typeface="Calibri"/>
              <a:ea typeface="Calibri"/>
              <a:cs typeface="Calibri"/>
              <a:sym typeface="Calibri"/>
              <a:rtl val="0"/>
            </a:endParaRPr>
          </a:p>
          <a:p>
            <a:pPr marL="0" marR="0" lvl="0" indent="0" algn="ctr" rtl="0">
              <a:lnSpc>
                <a:spcPct val="100000"/>
              </a:lnSpc>
              <a:spcBef>
                <a:spcPts val="0"/>
              </a:spcBef>
              <a:spcAft>
                <a:spcPts val="0"/>
              </a:spcAft>
              <a:buClr>
                <a:schemeClr val="accent2"/>
              </a:buClr>
              <a:buSzPct val="25000"/>
              <a:buFont typeface="Arial"/>
              <a:buNone/>
            </a:pPr>
            <a:r>
              <a:rPr lang="en" sz="2200" b="0" i="0" u="none" strike="noStrike" cap="none" baseline="0" dirty="0">
                <a:solidFill>
                  <a:srgbClr val="282828"/>
                </a:solidFill>
                <a:latin typeface="Calibri"/>
                <a:ea typeface="Calibri"/>
                <a:cs typeface="Calibri"/>
                <a:sym typeface="Calibri"/>
                <a:rtl val="0"/>
              </a:rPr>
              <a:t>“I felt I was taught a lot about why teachers teach the things they do and how to best teach them across all subject areas.” (Survey, Alumni)</a:t>
            </a:r>
          </a:p>
          <a:p>
            <a:pPr marL="0" marR="0" lvl="0" indent="0" algn="ctr" rtl="0">
              <a:lnSpc>
                <a:spcPct val="100000"/>
              </a:lnSpc>
              <a:spcBef>
                <a:spcPts val="0"/>
              </a:spcBef>
              <a:spcAft>
                <a:spcPts val="0"/>
              </a:spcAft>
              <a:buClr>
                <a:schemeClr val="accent2"/>
              </a:buClr>
              <a:buFont typeface="Arial"/>
              <a:buNone/>
            </a:pPr>
            <a:endParaRPr b="0" i="0" u="none" strike="noStrike" cap="none" baseline="0" dirty="0">
              <a:solidFill>
                <a:srgbClr val="282828"/>
              </a:solidFill>
              <a:latin typeface="Calibri"/>
              <a:ea typeface="Calibri"/>
              <a:cs typeface="Calibri"/>
              <a:sym typeface="Calibri"/>
              <a:rtl val="0"/>
            </a:endParaRPr>
          </a:p>
          <a:p>
            <a:pPr marL="0" marR="0" lvl="0" indent="0" algn="ctr" rtl="0">
              <a:lnSpc>
                <a:spcPct val="100000"/>
              </a:lnSpc>
              <a:spcBef>
                <a:spcPts val="0"/>
              </a:spcBef>
              <a:spcAft>
                <a:spcPts val="0"/>
              </a:spcAft>
              <a:buClr>
                <a:schemeClr val="accent2"/>
              </a:buClr>
              <a:buSzPct val="25000"/>
              <a:buFont typeface="Arial"/>
              <a:buNone/>
            </a:pPr>
            <a:r>
              <a:rPr lang="en" sz="2200" b="0" i="0" u="none" strike="noStrike" cap="none" baseline="0" dirty="0">
                <a:solidFill>
                  <a:srgbClr val="282828"/>
                </a:solidFill>
                <a:latin typeface="Calibri"/>
                <a:ea typeface="Calibri"/>
                <a:cs typeface="Calibri"/>
                <a:sym typeface="Calibri"/>
                <a:rtl val="0"/>
              </a:rPr>
              <a:t>“Domain 4 is reflection and professionalism and I believe that the residency made me the reflective teacher I am today.” (Survey, Alumni)</a:t>
            </a:r>
          </a:p>
          <a:p>
            <a:pPr marL="0" marR="0" lvl="0" indent="0" algn="ctr" rtl="0">
              <a:lnSpc>
                <a:spcPct val="100000"/>
              </a:lnSpc>
              <a:spcBef>
                <a:spcPts val="0"/>
              </a:spcBef>
              <a:spcAft>
                <a:spcPts val="0"/>
              </a:spcAft>
              <a:buClr>
                <a:schemeClr val="accent2"/>
              </a:buClr>
              <a:buFont typeface="Arial"/>
              <a:buNone/>
            </a:pPr>
            <a:endParaRPr b="0" i="0" u="none" strike="noStrike" cap="none" baseline="0" dirty="0">
              <a:solidFill>
                <a:srgbClr val="282828"/>
              </a:solidFill>
              <a:latin typeface="Calibri"/>
              <a:ea typeface="Calibri"/>
              <a:cs typeface="Calibri"/>
              <a:sym typeface="Calibri"/>
              <a:rtl val="0"/>
            </a:endParaRPr>
          </a:p>
          <a:p>
            <a:pPr marL="0" marR="0" lvl="0" indent="0" algn="ctr" rtl="0">
              <a:lnSpc>
                <a:spcPct val="100000"/>
              </a:lnSpc>
              <a:spcBef>
                <a:spcPts val="0"/>
              </a:spcBef>
              <a:spcAft>
                <a:spcPts val="0"/>
              </a:spcAft>
              <a:buClr>
                <a:schemeClr val="accent2"/>
              </a:buClr>
              <a:buSzPct val="25000"/>
              <a:buFont typeface="Arial"/>
              <a:buNone/>
            </a:pPr>
            <a:r>
              <a:rPr lang="en" sz="2200" b="0" i="0" u="none" strike="noStrike" cap="none" baseline="0" dirty="0">
                <a:solidFill>
                  <a:srgbClr val="282828"/>
                </a:solidFill>
                <a:latin typeface="Calibri"/>
                <a:ea typeface="Calibri"/>
                <a:cs typeface="Calibri"/>
                <a:sym typeface="Calibri"/>
                <a:rtl val="0"/>
              </a:rPr>
              <a:t>“Graduates are able to thoroughly reflect on their lessons.” (Survey, Principal)</a:t>
            </a:r>
          </a:p>
          <a:p>
            <a:pPr marL="342900" marR="0" lvl="0" indent="0" algn="l" rtl="0">
              <a:lnSpc>
                <a:spcPct val="100000"/>
              </a:lnSpc>
              <a:spcBef>
                <a:spcPts val="440"/>
              </a:spcBef>
              <a:spcAft>
                <a:spcPts val="0"/>
              </a:spcAft>
              <a:buClr>
                <a:schemeClr val="accent1"/>
              </a:buClr>
              <a:buFont typeface="Arial"/>
              <a:buNone/>
            </a:pPr>
            <a:endParaRPr sz="1400" b="0" i="0" u="none" strike="noStrike" cap="none" baseline="0" dirty="0">
              <a:solidFill>
                <a:srgbClr val="000000"/>
              </a:solidFill>
              <a:latin typeface="Calibri"/>
              <a:ea typeface="Calibri"/>
              <a:cs typeface="Calibri"/>
              <a:sym typeface="Calibri"/>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title"/>
          </p:nvPr>
        </p:nvSpPr>
        <p:spPr>
          <a:xfrm>
            <a:off x="0" y="0"/>
            <a:ext cx="7489681" cy="8574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Cambria"/>
              <a:buNone/>
            </a:pPr>
            <a:r>
              <a:rPr lang="en" sz="4000" b="1" i="0" u="none" strike="noStrike" cap="none" baseline="0" dirty="0">
                <a:solidFill>
                  <a:schemeClr val="dk2"/>
                </a:solidFill>
                <a:latin typeface="Cambria"/>
                <a:ea typeface="Cambria"/>
                <a:cs typeface="Cambria"/>
                <a:sym typeface="Cambria"/>
              </a:rPr>
              <a:t>Claims – Strengths (cont.)</a:t>
            </a:r>
          </a:p>
        </p:txBody>
      </p:sp>
      <p:sp>
        <p:nvSpPr>
          <p:cNvPr id="320" name="Shape 320"/>
          <p:cNvSpPr txBox="1">
            <a:spLocks noGrp="1"/>
          </p:cNvSpPr>
          <p:nvPr>
            <p:ph type="body" idx="1"/>
          </p:nvPr>
        </p:nvSpPr>
        <p:spPr>
          <a:xfrm>
            <a:off x="1" y="747714"/>
            <a:ext cx="9143999" cy="4130229"/>
          </a:xfrm>
          <a:prstGeom prst="rect">
            <a:avLst/>
          </a:prstGeom>
          <a:noFill/>
          <a:ln>
            <a:noFill/>
          </a:ln>
        </p:spPr>
        <p:txBody>
          <a:bodyPr lIns="91425" tIns="91425" rIns="91425" bIns="91425" anchor="t" anchorCtr="0">
            <a:noAutofit/>
          </a:bodyPr>
          <a:lstStyle/>
          <a:p>
            <a:pPr marL="1371600" marR="0" lvl="0" indent="-368300" algn="l" rtl="0">
              <a:lnSpc>
                <a:spcPct val="100000"/>
              </a:lnSpc>
              <a:spcBef>
                <a:spcPts val="0"/>
              </a:spcBef>
              <a:spcAft>
                <a:spcPts val="0"/>
              </a:spcAft>
              <a:buClr>
                <a:schemeClr val="dk1"/>
              </a:buClr>
              <a:buSzPct val="100000"/>
              <a:buFont typeface="Calibri"/>
              <a:buChar char="•"/>
            </a:pPr>
            <a:r>
              <a:rPr lang="en" sz="2200" b="0" i="0" u="none" strike="noStrike" cap="none" baseline="0" dirty="0">
                <a:solidFill>
                  <a:schemeClr val="dk1"/>
                </a:solidFill>
                <a:latin typeface="Calibri"/>
                <a:ea typeface="Calibri"/>
                <a:cs typeface="Calibri"/>
                <a:sym typeface="Calibri"/>
              </a:rPr>
              <a:t>Reflecting on Teaching </a:t>
            </a:r>
            <a:r>
              <a:rPr lang="en" sz="2200" b="1" i="0" u="none" strike="noStrike" cap="none" baseline="0" dirty="0">
                <a:solidFill>
                  <a:schemeClr val="dk1"/>
                </a:solidFill>
                <a:latin typeface="Calibri"/>
                <a:ea typeface="Calibri"/>
                <a:cs typeface="Calibri"/>
                <a:sym typeface="Calibri"/>
              </a:rPr>
              <a:t>(Domain 4)</a:t>
            </a:r>
          </a:p>
          <a:p>
            <a:pPr marL="1371600" marR="0" lvl="0" indent="-368300" algn="l" rtl="0">
              <a:lnSpc>
                <a:spcPct val="100000"/>
              </a:lnSpc>
              <a:spcBef>
                <a:spcPts val="0"/>
              </a:spcBef>
              <a:spcAft>
                <a:spcPts val="0"/>
              </a:spcAft>
              <a:buClr>
                <a:schemeClr val="dk1"/>
              </a:buClr>
              <a:buSzPct val="100000"/>
              <a:buFont typeface="Calibri"/>
              <a:buChar char="•"/>
            </a:pPr>
            <a:r>
              <a:rPr lang="en" sz="2200" b="0" i="0" u="none" strike="noStrike" cap="none" baseline="0" dirty="0">
                <a:solidFill>
                  <a:schemeClr val="dk1"/>
                </a:solidFill>
                <a:latin typeface="Calibri"/>
                <a:ea typeface="Calibri"/>
                <a:cs typeface="Calibri"/>
                <a:sym typeface="Calibri"/>
              </a:rPr>
              <a:t>Professionalism </a:t>
            </a:r>
            <a:r>
              <a:rPr lang="en" sz="2200" b="1" i="0" u="none" strike="noStrike" cap="none" baseline="0" dirty="0">
                <a:solidFill>
                  <a:schemeClr val="dk1"/>
                </a:solidFill>
                <a:latin typeface="Calibri"/>
                <a:ea typeface="Calibri"/>
                <a:cs typeface="Calibri"/>
                <a:sym typeface="Calibri"/>
              </a:rPr>
              <a:t>(Domain 4)</a:t>
            </a:r>
          </a:p>
          <a:p>
            <a:pPr marL="0" marR="0" lvl="0" indent="0" algn="l" rtl="0">
              <a:lnSpc>
                <a:spcPct val="100000"/>
              </a:lnSpc>
              <a:spcBef>
                <a:spcPts val="0"/>
              </a:spcBef>
              <a:spcAft>
                <a:spcPts val="0"/>
              </a:spcAft>
              <a:buClr>
                <a:schemeClr val="accent2"/>
              </a:buClr>
              <a:buFont typeface="Arial"/>
              <a:buNone/>
            </a:pPr>
            <a:endParaRPr sz="1100" b="0" i="0" u="none" strike="noStrike" cap="none" baseline="0"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accent2"/>
              </a:buClr>
              <a:buSzPct val="25000"/>
              <a:buFont typeface="Arial"/>
              <a:buNone/>
            </a:pPr>
            <a:r>
              <a:rPr lang="en" sz="2200" b="0" i="0" u="none" strike="noStrike" cap="none" baseline="0" dirty="0">
                <a:solidFill>
                  <a:srgbClr val="282828"/>
                </a:solidFill>
                <a:latin typeface="Calibri"/>
                <a:ea typeface="Calibri"/>
                <a:cs typeface="Calibri"/>
                <a:sym typeface="Calibri"/>
              </a:rPr>
              <a:t>“Very reflective! My teachers (UTRPP graduates) are experienced in how to handle situations and work with others - both integral parts of being a true professional. ” (Survey, Principal)</a:t>
            </a:r>
          </a:p>
          <a:p>
            <a:pPr marL="0" marR="0" lvl="0" indent="0" algn="ctr" rtl="0">
              <a:lnSpc>
                <a:spcPct val="100000"/>
              </a:lnSpc>
              <a:spcBef>
                <a:spcPts val="0"/>
              </a:spcBef>
              <a:spcAft>
                <a:spcPts val="0"/>
              </a:spcAft>
              <a:buClr>
                <a:schemeClr val="accent2"/>
              </a:buClr>
              <a:buFont typeface="Arial"/>
              <a:buNone/>
            </a:pPr>
            <a:endParaRPr sz="1100" b="0" i="0" u="none" strike="noStrike" cap="none" baseline="0" dirty="0">
              <a:solidFill>
                <a:srgbClr val="282828"/>
              </a:solidFill>
              <a:latin typeface="Calibri"/>
              <a:ea typeface="Calibri"/>
              <a:cs typeface="Calibri"/>
              <a:sym typeface="Calibri"/>
            </a:endParaRPr>
          </a:p>
          <a:p>
            <a:pPr marL="0" marR="0" lvl="0" indent="0" algn="ctr" rtl="0">
              <a:lnSpc>
                <a:spcPct val="100000"/>
              </a:lnSpc>
              <a:spcBef>
                <a:spcPts val="0"/>
              </a:spcBef>
              <a:spcAft>
                <a:spcPts val="0"/>
              </a:spcAft>
              <a:buClr>
                <a:schemeClr val="accent2"/>
              </a:buClr>
              <a:buSzPct val="25000"/>
              <a:buFont typeface="Arial"/>
              <a:buNone/>
            </a:pPr>
            <a:r>
              <a:rPr lang="en" sz="2200" b="0" i="0" u="none" strike="noStrike" cap="none" baseline="0" dirty="0">
                <a:solidFill>
                  <a:srgbClr val="282828"/>
                </a:solidFill>
                <a:latin typeface="Calibri"/>
                <a:ea typeface="Calibri"/>
                <a:cs typeface="Calibri"/>
                <a:sym typeface="Calibri"/>
              </a:rPr>
              <a:t>“I took this fifth grade position in an urban school because I knew I could handle it. My principal has selected my classroom as one of seven rooms in our school as a model room for classroom management and had a few first year teachers come in and observe. During state and district walkthroughs, I was told that my classroom was one of the best examples of what they were looking for in math and reading.” (Survey, Alumni)</a:t>
            </a:r>
          </a:p>
          <a:p>
            <a:pPr marL="0" marR="0" lvl="0" indent="0" algn="l" rtl="0">
              <a:lnSpc>
                <a:spcPct val="100000"/>
              </a:lnSpc>
              <a:spcBef>
                <a:spcPts val="0"/>
              </a:spcBef>
              <a:spcAft>
                <a:spcPts val="0"/>
              </a:spcAft>
              <a:buClr>
                <a:schemeClr val="accent2"/>
              </a:buClr>
              <a:buFont typeface="Arial"/>
              <a:buNone/>
            </a:pPr>
            <a:endParaRPr sz="2200" b="0" i="0" u="none" strike="noStrike" cap="none" baseline="0" dirty="0">
              <a:solidFill>
                <a:schemeClr val="dk1"/>
              </a:solidFill>
              <a:latin typeface="Calibri"/>
              <a:ea typeface="Calibri"/>
              <a:cs typeface="Calibri"/>
              <a:sym typeface="Calibri"/>
            </a:endParaRPr>
          </a:p>
          <a:p>
            <a:pPr marL="342900" marR="0" lvl="0" indent="0" algn="l" rtl="0">
              <a:lnSpc>
                <a:spcPct val="100000"/>
              </a:lnSpc>
              <a:spcBef>
                <a:spcPts val="440"/>
              </a:spcBef>
              <a:spcAft>
                <a:spcPts val="0"/>
              </a:spcAft>
              <a:buClr>
                <a:schemeClr val="accent1"/>
              </a:buClr>
              <a:buFont typeface="Arial"/>
              <a:buNone/>
            </a:pPr>
            <a:endParaRPr sz="1400" b="0" i="0" u="none" strike="noStrike" cap="none" baseline="0" dirty="0">
              <a:solidFill>
                <a:srgbClr val="000000"/>
              </a:solidFill>
              <a:latin typeface="Calibri"/>
              <a:ea typeface="Calibri"/>
              <a:cs typeface="Calibri"/>
              <a:sym typeface="Calibri"/>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Shape 325"/>
          <p:cNvSpPr txBox="1">
            <a:spLocks noGrp="1"/>
          </p:cNvSpPr>
          <p:nvPr>
            <p:ph type="title"/>
          </p:nvPr>
        </p:nvSpPr>
        <p:spPr>
          <a:xfrm>
            <a:off x="0" y="0"/>
            <a:ext cx="7442204" cy="857250"/>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2"/>
              </a:buClr>
              <a:buSzPct val="25000"/>
              <a:buFont typeface="Cambria"/>
              <a:buNone/>
            </a:pPr>
            <a:r>
              <a:rPr lang="en" sz="4000" b="1" i="0" u="none" strike="noStrike" cap="none" baseline="0" dirty="0">
                <a:solidFill>
                  <a:schemeClr val="dk2"/>
                </a:solidFill>
                <a:latin typeface="Cambria"/>
                <a:ea typeface="Cambria"/>
                <a:cs typeface="Cambria"/>
                <a:sym typeface="Cambria"/>
                <a:rtl val="0"/>
              </a:rPr>
              <a:t>Implications</a:t>
            </a:r>
          </a:p>
        </p:txBody>
      </p:sp>
      <p:sp>
        <p:nvSpPr>
          <p:cNvPr id="326" name="Shape 326"/>
          <p:cNvSpPr txBox="1">
            <a:spLocks noGrp="1"/>
          </p:cNvSpPr>
          <p:nvPr>
            <p:ph type="body" idx="1"/>
          </p:nvPr>
        </p:nvSpPr>
        <p:spPr>
          <a:xfrm>
            <a:off x="1" y="857250"/>
            <a:ext cx="9143999" cy="3985087"/>
          </a:xfrm>
          <a:prstGeom prst="rect">
            <a:avLst/>
          </a:prstGeom>
          <a:noFill/>
          <a:ln>
            <a:noFill/>
          </a:ln>
        </p:spPr>
        <p:txBody>
          <a:bodyPr lIns="91425" tIns="91425" rIns="91425" bIns="91425" anchor="t" anchorCtr="0">
            <a:noAutofit/>
          </a:bodyPr>
          <a:lstStyle/>
          <a:p>
            <a:pPr marL="342900" marR="0" lvl="0" indent="-228600" algn="l" rtl="0">
              <a:lnSpc>
                <a:spcPct val="100000"/>
              </a:lnSpc>
              <a:spcBef>
                <a:spcPts val="0"/>
              </a:spcBef>
              <a:spcAft>
                <a:spcPts val="0"/>
              </a:spcAft>
              <a:buClr>
                <a:schemeClr val="accent1"/>
              </a:buClr>
              <a:buSzPct val="25000"/>
              <a:buFont typeface="Arial"/>
              <a:buNone/>
            </a:pPr>
            <a:r>
              <a:rPr lang="en" sz="2200" b="0" i="0" u="none" strike="noStrike" cap="none" baseline="0" dirty="0">
                <a:solidFill>
                  <a:schemeClr val="dk1"/>
                </a:solidFill>
                <a:latin typeface="Calibri"/>
                <a:ea typeface="Calibri"/>
                <a:cs typeface="Calibri"/>
                <a:sym typeface="Calibri"/>
                <a:rtl val="0"/>
              </a:rPr>
              <a:t>Based on the information provided through data collection, it was determined that the most notable </a:t>
            </a:r>
            <a:r>
              <a:rPr lang="en" sz="2200" b="0" i="0" u="sng" strike="noStrike" cap="none" baseline="0" dirty="0">
                <a:solidFill>
                  <a:schemeClr val="dk1"/>
                </a:solidFill>
                <a:latin typeface="Calibri"/>
                <a:ea typeface="Calibri"/>
                <a:cs typeface="Calibri"/>
                <a:sym typeface="Calibri"/>
                <a:rtl val="0"/>
              </a:rPr>
              <a:t>areas for improvements</a:t>
            </a:r>
            <a:r>
              <a:rPr lang="en" sz="2200" b="0" i="0" u="none" strike="noStrike" cap="none" baseline="0" dirty="0">
                <a:solidFill>
                  <a:schemeClr val="dk1"/>
                </a:solidFill>
                <a:latin typeface="Calibri"/>
                <a:ea typeface="Calibri"/>
                <a:cs typeface="Calibri"/>
                <a:sym typeface="Calibri"/>
                <a:rtl val="0"/>
              </a:rPr>
              <a:t> necessary for future graduates of UTRPP include:</a:t>
            </a:r>
          </a:p>
          <a:p>
            <a:pPr marL="342900" marR="0" lvl="0" indent="-228600" algn="l" rtl="0">
              <a:lnSpc>
                <a:spcPct val="100000"/>
              </a:lnSpc>
              <a:spcBef>
                <a:spcPts val="0"/>
              </a:spcBef>
              <a:spcAft>
                <a:spcPts val="0"/>
              </a:spcAft>
              <a:buClr>
                <a:schemeClr val="accent1"/>
              </a:buClr>
              <a:buFont typeface="Arial"/>
              <a:buNone/>
            </a:pPr>
            <a:endParaRPr sz="1100" b="0" i="0" u="none" strike="noStrike" cap="none" baseline="0" dirty="0">
              <a:solidFill>
                <a:schemeClr val="dk1"/>
              </a:solidFill>
              <a:latin typeface="Calibri"/>
              <a:ea typeface="Calibri"/>
              <a:cs typeface="Calibri"/>
              <a:sym typeface="Calibri"/>
              <a:rtl val="0"/>
            </a:endParaRPr>
          </a:p>
          <a:p>
            <a:pPr marL="457200" marR="0" lvl="0" indent="-368300" algn="l" rtl="0">
              <a:lnSpc>
                <a:spcPct val="100000"/>
              </a:lnSpc>
              <a:spcBef>
                <a:spcPts val="0"/>
              </a:spcBef>
              <a:spcAft>
                <a:spcPts val="0"/>
              </a:spcAft>
              <a:buClr>
                <a:srgbClr val="000000"/>
              </a:buClr>
              <a:buSzPct val="100000"/>
              <a:buFont typeface="Calibri"/>
              <a:buChar char="•"/>
            </a:pPr>
            <a:r>
              <a:rPr lang="en" sz="2200" b="0" i="0" u="none" strike="noStrike" cap="none" baseline="0" dirty="0">
                <a:solidFill>
                  <a:srgbClr val="282828"/>
                </a:solidFill>
                <a:latin typeface="Calibri"/>
                <a:ea typeface="Calibri"/>
                <a:cs typeface="Calibri"/>
                <a:sym typeface="Calibri"/>
                <a:rtl val="0"/>
              </a:rPr>
              <a:t>Knowledge of Content across all Grade levels </a:t>
            </a:r>
            <a:r>
              <a:rPr lang="en" sz="2200" b="1" i="0" u="none" strike="noStrike" cap="none" baseline="0" dirty="0">
                <a:solidFill>
                  <a:srgbClr val="282828"/>
                </a:solidFill>
                <a:latin typeface="Calibri"/>
                <a:ea typeface="Calibri"/>
                <a:cs typeface="Calibri"/>
                <a:sym typeface="Calibri"/>
                <a:rtl val="0"/>
              </a:rPr>
              <a:t>(Domain 1)</a:t>
            </a:r>
          </a:p>
          <a:p>
            <a:pPr marL="914400" marR="0" lvl="1" indent="-368300" algn="l" rtl="0">
              <a:lnSpc>
                <a:spcPct val="100000"/>
              </a:lnSpc>
              <a:spcBef>
                <a:spcPts val="0"/>
              </a:spcBef>
              <a:spcAft>
                <a:spcPts val="0"/>
              </a:spcAft>
              <a:buClr>
                <a:schemeClr val="accent2"/>
              </a:buClr>
              <a:buSzPct val="100000"/>
              <a:buFont typeface="Calibri"/>
              <a:buChar char="•"/>
            </a:pPr>
            <a:r>
              <a:rPr lang="en" sz="2200" b="0" i="1" u="none" strike="noStrike" cap="none" baseline="0" dirty="0">
                <a:solidFill>
                  <a:srgbClr val="282828"/>
                </a:solidFill>
                <a:latin typeface="Calibri"/>
                <a:ea typeface="Calibri"/>
                <a:cs typeface="Calibri"/>
                <a:sym typeface="Calibri"/>
                <a:rtl val="0"/>
              </a:rPr>
              <a:t>Vertically Planning Opportunities</a:t>
            </a:r>
          </a:p>
          <a:p>
            <a:pPr marL="457200" marR="0" lvl="0" indent="-368300" algn="l" rtl="0">
              <a:lnSpc>
                <a:spcPct val="100000"/>
              </a:lnSpc>
              <a:spcBef>
                <a:spcPts val="0"/>
              </a:spcBef>
              <a:spcAft>
                <a:spcPts val="0"/>
              </a:spcAft>
              <a:buClr>
                <a:srgbClr val="000000"/>
              </a:buClr>
              <a:buSzPct val="100000"/>
              <a:buFont typeface="Calibri"/>
              <a:buChar char="•"/>
            </a:pPr>
            <a:r>
              <a:rPr lang="en" sz="2200" b="0" i="0" u="none" strike="noStrike" cap="none" baseline="0" dirty="0">
                <a:solidFill>
                  <a:srgbClr val="282828"/>
                </a:solidFill>
                <a:latin typeface="Calibri"/>
                <a:ea typeface="Calibri"/>
                <a:cs typeface="Calibri"/>
                <a:sym typeface="Calibri"/>
                <a:rtl val="0"/>
              </a:rPr>
              <a:t>Managing Challenging behaviors </a:t>
            </a:r>
            <a:r>
              <a:rPr lang="en" sz="2200" b="1" i="0" u="none" strike="noStrike" cap="none" baseline="0" dirty="0">
                <a:solidFill>
                  <a:srgbClr val="282828"/>
                </a:solidFill>
                <a:latin typeface="Calibri"/>
                <a:ea typeface="Calibri"/>
                <a:cs typeface="Calibri"/>
                <a:sym typeface="Calibri"/>
                <a:rtl val="0"/>
              </a:rPr>
              <a:t>(Domain 2)</a:t>
            </a:r>
          </a:p>
          <a:p>
            <a:pPr marL="914400" marR="0" lvl="1" indent="-368300" algn="l" rtl="0">
              <a:lnSpc>
                <a:spcPct val="100000"/>
              </a:lnSpc>
              <a:spcBef>
                <a:spcPts val="0"/>
              </a:spcBef>
              <a:spcAft>
                <a:spcPts val="0"/>
              </a:spcAft>
              <a:buClr>
                <a:schemeClr val="accent2"/>
              </a:buClr>
              <a:buSzPct val="100000"/>
              <a:buFont typeface="Calibri"/>
              <a:buChar char="•"/>
            </a:pPr>
            <a:r>
              <a:rPr lang="en" sz="2200" b="0" i="1" u="none" strike="noStrike" cap="none" baseline="0" dirty="0">
                <a:solidFill>
                  <a:srgbClr val="282828"/>
                </a:solidFill>
                <a:latin typeface="Calibri"/>
                <a:ea typeface="Calibri"/>
                <a:cs typeface="Calibri"/>
                <a:sym typeface="Calibri"/>
                <a:rtl val="0"/>
              </a:rPr>
              <a:t>Providing Strategies and Coaching in Field Experience</a:t>
            </a:r>
          </a:p>
          <a:p>
            <a:pPr marL="457200" marR="0" lvl="0" indent="-368300" algn="l" rtl="0">
              <a:lnSpc>
                <a:spcPct val="100000"/>
              </a:lnSpc>
              <a:spcBef>
                <a:spcPts val="0"/>
              </a:spcBef>
              <a:spcAft>
                <a:spcPts val="0"/>
              </a:spcAft>
              <a:buClr>
                <a:srgbClr val="000000"/>
              </a:buClr>
              <a:buSzPct val="100000"/>
              <a:buFont typeface="Calibri"/>
              <a:buChar char="•"/>
            </a:pPr>
            <a:r>
              <a:rPr lang="en" sz="2200" b="0" i="0" u="none" strike="noStrike" cap="none" baseline="0" dirty="0">
                <a:solidFill>
                  <a:srgbClr val="282828"/>
                </a:solidFill>
                <a:latin typeface="Calibri"/>
                <a:ea typeface="Calibri"/>
                <a:cs typeface="Calibri"/>
                <a:sym typeface="Calibri"/>
                <a:rtl val="0"/>
              </a:rPr>
              <a:t>Flexibility and Responsiveness </a:t>
            </a:r>
            <a:r>
              <a:rPr lang="en" sz="2200" b="1" i="0" u="none" strike="noStrike" cap="none" baseline="0" dirty="0">
                <a:solidFill>
                  <a:srgbClr val="282828"/>
                </a:solidFill>
                <a:latin typeface="Calibri"/>
                <a:ea typeface="Calibri"/>
                <a:cs typeface="Calibri"/>
                <a:sym typeface="Calibri"/>
                <a:rtl val="0"/>
              </a:rPr>
              <a:t>(Domain 3)</a:t>
            </a:r>
          </a:p>
          <a:p>
            <a:pPr marL="914400" marR="0" lvl="1" indent="-368300" algn="l" rtl="0">
              <a:lnSpc>
                <a:spcPct val="100000"/>
              </a:lnSpc>
              <a:spcBef>
                <a:spcPts val="0"/>
              </a:spcBef>
              <a:spcAft>
                <a:spcPts val="0"/>
              </a:spcAft>
              <a:buClr>
                <a:schemeClr val="accent2"/>
              </a:buClr>
              <a:buSzPct val="100000"/>
              <a:buFont typeface="Calibri"/>
              <a:buChar char="•"/>
            </a:pPr>
            <a:r>
              <a:rPr lang="en" sz="2200" b="0" i="1" u="none" strike="noStrike" cap="none" baseline="0" dirty="0">
                <a:solidFill>
                  <a:srgbClr val="282828"/>
                </a:solidFill>
                <a:latin typeface="Calibri"/>
                <a:ea typeface="Calibri"/>
                <a:cs typeface="Calibri"/>
                <a:sym typeface="Calibri"/>
                <a:rtl val="0"/>
              </a:rPr>
              <a:t>Area of Focus for Future Observations/Planning</a:t>
            </a:r>
          </a:p>
          <a:p>
            <a:pPr marL="457200" marR="0" lvl="0" indent="-368300" algn="l" rtl="0">
              <a:lnSpc>
                <a:spcPct val="100000"/>
              </a:lnSpc>
              <a:spcBef>
                <a:spcPts val="0"/>
              </a:spcBef>
              <a:spcAft>
                <a:spcPts val="0"/>
              </a:spcAft>
              <a:buClr>
                <a:srgbClr val="000000"/>
              </a:buClr>
              <a:buSzPct val="100000"/>
              <a:buFont typeface="Calibri"/>
              <a:buChar char="•"/>
            </a:pPr>
            <a:r>
              <a:rPr lang="en" sz="2200" b="0" i="0" u="none" strike="noStrike" cap="none" baseline="0" dirty="0">
                <a:solidFill>
                  <a:srgbClr val="282828"/>
                </a:solidFill>
                <a:latin typeface="Calibri"/>
                <a:ea typeface="Calibri"/>
                <a:cs typeface="Calibri"/>
                <a:sym typeface="Calibri"/>
                <a:rtl val="0"/>
              </a:rPr>
              <a:t>Managing required paperwork </a:t>
            </a:r>
            <a:r>
              <a:rPr lang="en" sz="2200" b="1" i="0" u="none" strike="noStrike" cap="none" baseline="0" dirty="0">
                <a:solidFill>
                  <a:srgbClr val="282828"/>
                </a:solidFill>
                <a:latin typeface="Calibri"/>
                <a:ea typeface="Calibri"/>
                <a:cs typeface="Calibri"/>
                <a:sym typeface="Calibri"/>
                <a:rtl val="0"/>
              </a:rPr>
              <a:t>(Domain 4)</a:t>
            </a:r>
          </a:p>
          <a:p>
            <a:pPr marL="914400" marR="0" lvl="1" indent="-368300" algn="l" rtl="0">
              <a:lnSpc>
                <a:spcPct val="100000"/>
              </a:lnSpc>
              <a:spcBef>
                <a:spcPts val="0"/>
              </a:spcBef>
              <a:spcAft>
                <a:spcPts val="0"/>
              </a:spcAft>
              <a:buClr>
                <a:schemeClr val="accent2"/>
              </a:buClr>
              <a:buSzPct val="100000"/>
              <a:buFont typeface="Calibri"/>
              <a:buChar char="•"/>
            </a:pPr>
            <a:r>
              <a:rPr lang="en" sz="2200" b="0" i="1" u="none" strike="noStrike" cap="none" baseline="0" dirty="0">
                <a:solidFill>
                  <a:srgbClr val="282828"/>
                </a:solidFill>
                <a:latin typeface="Calibri"/>
                <a:ea typeface="Calibri"/>
                <a:cs typeface="Calibri"/>
                <a:sym typeface="Calibri"/>
                <a:rtl val="0"/>
              </a:rPr>
              <a:t>RtI (Response to Intervention) Process/Implementation</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Shape 331"/>
          <p:cNvSpPr txBox="1">
            <a:spLocks noGrp="1"/>
          </p:cNvSpPr>
          <p:nvPr>
            <p:ph type="title"/>
          </p:nvPr>
        </p:nvSpPr>
        <p:spPr>
          <a:xfrm>
            <a:off x="0" y="4213"/>
            <a:ext cx="7442204" cy="857250"/>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2"/>
              </a:buClr>
              <a:buSzPct val="25000"/>
              <a:buFont typeface="Cambria"/>
              <a:buNone/>
            </a:pPr>
            <a:r>
              <a:rPr lang="en" sz="4000" b="1" i="0" u="none" strike="noStrike" cap="none" baseline="0" dirty="0">
                <a:solidFill>
                  <a:schemeClr val="dk2"/>
                </a:solidFill>
                <a:latin typeface="Cambria"/>
                <a:ea typeface="Cambria"/>
                <a:cs typeface="Cambria"/>
                <a:sym typeface="Cambria"/>
                <a:rtl val="0"/>
              </a:rPr>
              <a:t>Future Wonderings</a:t>
            </a:r>
          </a:p>
        </p:txBody>
      </p:sp>
      <p:sp>
        <p:nvSpPr>
          <p:cNvPr id="332" name="Shape 332"/>
          <p:cNvSpPr txBox="1">
            <a:spLocks noGrp="1"/>
          </p:cNvSpPr>
          <p:nvPr>
            <p:ph type="body" idx="1"/>
          </p:nvPr>
        </p:nvSpPr>
        <p:spPr>
          <a:xfrm>
            <a:off x="0" y="861462"/>
            <a:ext cx="9144000" cy="3725679"/>
          </a:xfrm>
          <a:prstGeom prst="rect">
            <a:avLst/>
          </a:prstGeom>
          <a:noFill/>
          <a:ln>
            <a:noFill/>
          </a:ln>
        </p:spPr>
        <p:txBody>
          <a:bodyPr lIns="91425" tIns="91425" rIns="91425" bIns="91425" anchor="t" anchorCtr="0">
            <a:noAutofit/>
          </a:bodyPr>
          <a:lstStyle/>
          <a:p>
            <a:pPr marL="342900" marR="0" lvl="0" indent="-228600" algn="l" rtl="0">
              <a:lnSpc>
                <a:spcPct val="100000"/>
              </a:lnSpc>
              <a:spcBef>
                <a:spcPts val="0"/>
              </a:spcBef>
              <a:spcAft>
                <a:spcPts val="0"/>
              </a:spcAft>
              <a:buClr>
                <a:schemeClr val="accent1"/>
              </a:buClr>
              <a:buFont typeface="Arial"/>
              <a:buNone/>
            </a:pPr>
            <a:endParaRPr sz="2000" b="0" i="0" u="none" strike="noStrike" cap="none" baseline="0" dirty="0">
              <a:solidFill>
                <a:schemeClr val="dk1"/>
              </a:solidFill>
              <a:latin typeface="Calibri"/>
              <a:ea typeface="Calibri"/>
              <a:cs typeface="Calibri"/>
              <a:sym typeface="Calibri"/>
              <a:rtl val="0"/>
            </a:endParaRPr>
          </a:p>
          <a:p>
            <a:pPr marL="571500" marR="0" lvl="0" indent="-457200" algn="l" rtl="0">
              <a:lnSpc>
                <a:spcPct val="100000"/>
              </a:lnSpc>
              <a:spcBef>
                <a:spcPts val="0"/>
              </a:spcBef>
              <a:spcAft>
                <a:spcPts val="0"/>
              </a:spcAft>
              <a:buClr>
                <a:schemeClr val="accent1"/>
              </a:buClr>
              <a:buSzPct val="100000"/>
              <a:buFont typeface="Cambria"/>
              <a:buAutoNum type="arabicPeriod"/>
            </a:pPr>
            <a:r>
              <a:rPr lang="en" sz="2800" b="0" i="0" u="none" strike="noStrike" cap="none" baseline="0" dirty="0">
                <a:solidFill>
                  <a:schemeClr val="dk1"/>
                </a:solidFill>
                <a:latin typeface="Calibri"/>
                <a:ea typeface="Calibri"/>
                <a:cs typeface="Calibri"/>
                <a:sym typeface="Calibri"/>
                <a:rtl val="0"/>
              </a:rPr>
              <a:t>What does this mean for the role of the Partnership Resource Teacher, Collaborative Teacher and School District Personnel in UTRPP?</a:t>
            </a:r>
          </a:p>
          <a:p>
            <a:pPr marL="114300" marR="0" lvl="0" indent="0" algn="l" rtl="0">
              <a:lnSpc>
                <a:spcPct val="100000"/>
              </a:lnSpc>
              <a:spcBef>
                <a:spcPts val="0"/>
              </a:spcBef>
              <a:spcAft>
                <a:spcPts val="0"/>
              </a:spcAft>
              <a:buClr>
                <a:schemeClr val="accent1"/>
              </a:buClr>
              <a:buFont typeface="Arial"/>
              <a:buNone/>
            </a:pPr>
            <a:endParaRPr sz="2000" b="0" i="0" u="none" strike="noStrike" cap="none" baseline="0" dirty="0">
              <a:solidFill>
                <a:schemeClr val="dk1"/>
              </a:solidFill>
              <a:latin typeface="Calibri"/>
              <a:ea typeface="Calibri"/>
              <a:cs typeface="Calibri"/>
              <a:sym typeface="Calibri"/>
              <a:rtl val="0"/>
            </a:endParaRPr>
          </a:p>
          <a:p>
            <a:pPr marL="571500" marR="0" lvl="0" indent="-457200" algn="l" rtl="0">
              <a:lnSpc>
                <a:spcPct val="100000"/>
              </a:lnSpc>
              <a:spcBef>
                <a:spcPts val="0"/>
              </a:spcBef>
              <a:spcAft>
                <a:spcPts val="0"/>
              </a:spcAft>
              <a:buClr>
                <a:schemeClr val="accent1"/>
              </a:buClr>
              <a:buSzPct val="100000"/>
              <a:buFont typeface="Cambria"/>
              <a:buAutoNum type="arabicPeriod"/>
            </a:pPr>
            <a:r>
              <a:rPr lang="en" sz="2800" b="0" i="0" u="none" strike="noStrike" cap="none" baseline="0" dirty="0">
                <a:solidFill>
                  <a:schemeClr val="dk1"/>
                </a:solidFill>
                <a:latin typeface="Calibri"/>
                <a:ea typeface="Calibri"/>
                <a:cs typeface="Calibri"/>
                <a:sym typeface="Calibri"/>
                <a:rtl val="0"/>
              </a:rPr>
              <a:t>How will this information be used in the future for the University of South Florida’s College of Education and Hillsborough County Public Schools partnership?</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a:spLocks noGrp="1"/>
          </p:cNvSpPr>
          <p:nvPr>
            <p:ph type="title"/>
          </p:nvPr>
        </p:nvSpPr>
        <p:spPr>
          <a:xfrm>
            <a:off x="0" y="0"/>
            <a:ext cx="7442204" cy="110376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dk2"/>
              </a:buClr>
              <a:buSzPct val="25000"/>
              <a:buFont typeface="Cambria"/>
              <a:buNone/>
            </a:pPr>
            <a:r>
              <a:rPr lang="en" sz="4000" b="1" i="0" u="none" strike="noStrike" cap="none" baseline="0" dirty="0" smtClean="0">
                <a:solidFill>
                  <a:srgbClr val="282828"/>
                </a:solidFill>
                <a:latin typeface="Cambria"/>
                <a:ea typeface="Cambria"/>
                <a:cs typeface="Cambria"/>
                <a:sym typeface="Cambria"/>
                <a:rtl val="0"/>
              </a:rPr>
              <a:t> </a:t>
            </a:r>
            <a:r>
              <a:rPr lang="en-US" sz="4000" b="1" dirty="0" smtClean="0">
                <a:solidFill>
                  <a:srgbClr val="282828"/>
                </a:solidFill>
                <a:latin typeface="Cambria"/>
                <a:ea typeface="Cambria"/>
                <a:cs typeface="Cambria"/>
                <a:sym typeface="Cambria"/>
              </a:rPr>
              <a:t>Any questions???</a:t>
            </a:r>
            <a:r>
              <a:rPr lang="en" sz="4000" b="1" i="0" u="none" strike="noStrike" cap="none" baseline="0" dirty="0" smtClean="0">
                <a:solidFill>
                  <a:srgbClr val="282828"/>
                </a:solidFill>
                <a:latin typeface="Cambria"/>
                <a:ea typeface="Cambria"/>
                <a:cs typeface="Cambria"/>
                <a:sym typeface="Cambria"/>
                <a:rtl val="0"/>
              </a:rPr>
              <a:t> </a:t>
            </a:r>
            <a:r>
              <a:rPr lang="en-US" sz="4000" b="1" i="0" u="none" strike="noStrike" cap="none" baseline="0" dirty="0" smtClean="0">
                <a:solidFill>
                  <a:schemeClr val="dk2"/>
                </a:solidFill>
                <a:latin typeface="Cambria"/>
                <a:ea typeface="Cambria"/>
                <a:cs typeface="Cambria"/>
                <a:sym typeface="Cambria"/>
                <a:rtl val="0"/>
              </a:rPr>
              <a:t/>
            </a:r>
            <a:br>
              <a:rPr lang="en-US" sz="4000" b="1" i="0" u="none" strike="noStrike" cap="none" baseline="0" dirty="0" smtClean="0">
                <a:solidFill>
                  <a:schemeClr val="dk2"/>
                </a:solidFill>
                <a:latin typeface="Cambria"/>
                <a:ea typeface="Cambria"/>
                <a:cs typeface="Cambria"/>
                <a:sym typeface="Cambria"/>
                <a:rtl val="0"/>
              </a:rPr>
            </a:br>
            <a:endParaRPr lang="en" sz="4000" b="1" i="0" u="none" strike="noStrike" cap="none" baseline="0" dirty="0">
              <a:solidFill>
                <a:schemeClr val="dk2"/>
              </a:solidFill>
              <a:latin typeface="Cambria"/>
              <a:ea typeface="Cambria"/>
              <a:cs typeface="Cambria"/>
              <a:sym typeface="Cambria"/>
              <a:rtl val="0"/>
            </a:endParaRPr>
          </a:p>
        </p:txBody>
      </p:sp>
      <p:sp>
        <p:nvSpPr>
          <p:cNvPr id="338" name="Shape 338"/>
          <p:cNvSpPr txBox="1">
            <a:spLocks noGrp="1"/>
          </p:cNvSpPr>
          <p:nvPr>
            <p:ph type="body" idx="1"/>
          </p:nvPr>
        </p:nvSpPr>
        <p:spPr>
          <a:xfrm>
            <a:off x="0" y="2106305"/>
            <a:ext cx="9144000" cy="2783505"/>
          </a:xfrm>
          <a:prstGeom prst="rect">
            <a:avLst/>
          </a:prstGeom>
          <a:noFill/>
          <a:ln>
            <a:noFill/>
          </a:ln>
        </p:spPr>
        <p:txBody>
          <a:bodyPr lIns="91425" tIns="91425" rIns="91425" bIns="91425" anchor="t" anchorCtr="0">
            <a:noAutofit/>
          </a:bodyPr>
          <a:lstStyle/>
          <a:p>
            <a:pPr marL="342900" marR="0" lvl="0" indent="-228600" algn="l" rtl="0">
              <a:lnSpc>
                <a:spcPct val="100000"/>
              </a:lnSpc>
              <a:spcBef>
                <a:spcPts val="0"/>
              </a:spcBef>
              <a:spcAft>
                <a:spcPts val="0"/>
              </a:spcAft>
              <a:buClr>
                <a:schemeClr val="accent1"/>
              </a:buClr>
              <a:buSzPct val="25000"/>
              <a:buFont typeface="Arial"/>
              <a:buNone/>
            </a:pPr>
            <a:r>
              <a:rPr lang="en" sz="1800" b="1" i="0" u="none" strike="noStrike" cap="none" baseline="0" dirty="0">
                <a:solidFill>
                  <a:schemeClr val="dk1"/>
                </a:solidFill>
                <a:latin typeface="Times New Roman"/>
                <a:ea typeface="Times New Roman"/>
                <a:cs typeface="Times New Roman"/>
                <a:sym typeface="Times New Roman"/>
                <a:rtl val="0"/>
              </a:rPr>
              <a:t>Mrs. Tracy Wulf		</a:t>
            </a:r>
            <a:r>
              <a:rPr lang="en-US" sz="1800" b="1" dirty="0">
                <a:solidFill>
                  <a:schemeClr val="dk1"/>
                </a:solidFill>
                <a:latin typeface="Times New Roman"/>
                <a:ea typeface="Times New Roman"/>
                <a:cs typeface="Times New Roman"/>
                <a:sym typeface="Times New Roman"/>
              </a:rPr>
              <a:t>	</a:t>
            </a:r>
            <a:r>
              <a:rPr lang="en-US" sz="1800" b="1" dirty="0" smtClean="0">
                <a:solidFill>
                  <a:schemeClr val="dk1"/>
                </a:solidFill>
                <a:latin typeface="Times New Roman"/>
                <a:ea typeface="Times New Roman"/>
                <a:cs typeface="Times New Roman"/>
                <a:sym typeface="Times New Roman"/>
              </a:rPr>
              <a:t>	</a:t>
            </a:r>
            <a:r>
              <a:rPr lang="en" sz="1800" b="1" i="0" u="none" strike="noStrike" cap="none" baseline="0" dirty="0" smtClean="0">
                <a:solidFill>
                  <a:schemeClr val="dk1"/>
                </a:solidFill>
                <a:latin typeface="Times New Roman"/>
                <a:ea typeface="Times New Roman"/>
                <a:cs typeface="Times New Roman"/>
                <a:sym typeface="Times New Roman"/>
                <a:rtl val="0"/>
              </a:rPr>
              <a:t>Dr</a:t>
            </a:r>
            <a:r>
              <a:rPr lang="en" sz="1800" b="1" i="0" u="none" strike="noStrike" cap="none" baseline="0" dirty="0">
                <a:solidFill>
                  <a:schemeClr val="dk1"/>
                </a:solidFill>
                <a:latin typeface="Times New Roman"/>
                <a:ea typeface="Times New Roman"/>
                <a:cs typeface="Times New Roman"/>
                <a:sym typeface="Times New Roman"/>
                <a:rtl val="0"/>
              </a:rPr>
              <a:t>. Marc Summa</a:t>
            </a:r>
          </a:p>
          <a:p>
            <a:pPr marL="342900" marR="0" lvl="0" indent="-228600" algn="l" rtl="0">
              <a:lnSpc>
                <a:spcPct val="100000"/>
              </a:lnSpc>
              <a:spcBef>
                <a:spcPts val="0"/>
              </a:spcBef>
              <a:spcAft>
                <a:spcPts val="0"/>
              </a:spcAft>
              <a:buClr>
                <a:schemeClr val="accent1"/>
              </a:buClr>
              <a:buSzPct val="25000"/>
              <a:buFont typeface="Arial"/>
              <a:buNone/>
            </a:pPr>
            <a:r>
              <a:rPr lang="en" sz="1800" b="0" i="0" u="none" strike="noStrike" cap="none" baseline="0" dirty="0">
                <a:solidFill>
                  <a:schemeClr val="dk1"/>
                </a:solidFill>
                <a:latin typeface="Times New Roman"/>
                <a:ea typeface="Times New Roman"/>
                <a:cs typeface="Times New Roman"/>
                <a:sym typeface="Times New Roman"/>
                <a:rtl val="0"/>
              </a:rPr>
              <a:t>Partnership Resource Teacher		</a:t>
            </a:r>
            <a:r>
              <a:rPr lang="en" sz="1800" b="0" i="0" u="none" strike="noStrike" cap="none" baseline="0" dirty="0" smtClean="0">
                <a:solidFill>
                  <a:schemeClr val="dk1"/>
                </a:solidFill>
                <a:latin typeface="Times New Roman"/>
                <a:ea typeface="Times New Roman"/>
                <a:cs typeface="Times New Roman"/>
                <a:sym typeface="Times New Roman"/>
                <a:rtl val="0"/>
              </a:rPr>
              <a:t>Partnership </a:t>
            </a:r>
            <a:r>
              <a:rPr lang="en" sz="1800" b="0" i="0" u="none" strike="noStrike" cap="none" baseline="0" dirty="0">
                <a:solidFill>
                  <a:schemeClr val="dk1"/>
                </a:solidFill>
                <a:latin typeface="Times New Roman"/>
                <a:ea typeface="Times New Roman"/>
                <a:cs typeface="Times New Roman"/>
                <a:sym typeface="Times New Roman"/>
                <a:rtl val="0"/>
              </a:rPr>
              <a:t>Resource Teacher		 </a:t>
            </a:r>
          </a:p>
          <a:p>
            <a:pPr marL="342900" marR="0" lvl="0" indent="-228600" algn="l" rtl="0">
              <a:lnSpc>
                <a:spcPct val="100000"/>
              </a:lnSpc>
              <a:spcBef>
                <a:spcPts val="0"/>
              </a:spcBef>
              <a:spcAft>
                <a:spcPts val="0"/>
              </a:spcAft>
              <a:buClr>
                <a:schemeClr val="dk1"/>
              </a:buClr>
              <a:buSzPct val="25000"/>
              <a:buFont typeface="Arial"/>
              <a:buNone/>
            </a:pPr>
            <a:r>
              <a:rPr lang="en" sz="1800" b="0" i="0" u="none" strike="noStrike" cap="none" baseline="0" dirty="0">
                <a:solidFill>
                  <a:schemeClr val="dk1"/>
                </a:solidFill>
                <a:latin typeface="Times New Roman"/>
                <a:ea typeface="Times New Roman"/>
                <a:cs typeface="Times New Roman"/>
                <a:sym typeface="Times New Roman"/>
                <a:rtl val="0"/>
              </a:rPr>
              <a:t>UTRPP @ USF/HCPS			</a:t>
            </a:r>
            <a:r>
              <a:rPr lang="en" sz="1800" b="0" i="0" u="none" strike="noStrike" cap="none" baseline="0" dirty="0" smtClean="0">
                <a:solidFill>
                  <a:schemeClr val="dk1"/>
                </a:solidFill>
                <a:latin typeface="Times New Roman"/>
                <a:ea typeface="Times New Roman"/>
                <a:cs typeface="Times New Roman"/>
                <a:sym typeface="Times New Roman"/>
                <a:rtl val="0"/>
              </a:rPr>
              <a:t>UTRPP </a:t>
            </a:r>
            <a:r>
              <a:rPr lang="en" sz="1800" b="0" i="0" u="none" strike="noStrike" cap="none" baseline="0" dirty="0">
                <a:solidFill>
                  <a:schemeClr val="dk1"/>
                </a:solidFill>
                <a:latin typeface="Times New Roman"/>
                <a:ea typeface="Times New Roman"/>
                <a:cs typeface="Times New Roman"/>
                <a:sym typeface="Times New Roman"/>
                <a:rtl val="0"/>
              </a:rPr>
              <a:t>@ USF/HCPS</a:t>
            </a:r>
          </a:p>
          <a:p>
            <a:pPr marL="342900" marR="0" lvl="0" indent="-228600" algn="l" rtl="0">
              <a:lnSpc>
                <a:spcPct val="100000"/>
              </a:lnSpc>
              <a:spcBef>
                <a:spcPts val="0"/>
              </a:spcBef>
              <a:spcAft>
                <a:spcPts val="0"/>
              </a:spcAft>
              <a:buClr>
                <a:schemeClr val="accent1"/>
              </a:buClr>
              <a:buSzPct val="25000"/>
              <a:buFont typeface="Arial"/>
              <a:buNone/>
            </a:pPr>
            <a:r>
              <a:rPr lang="en" sz="1800" b="1" i="0" u="sng" strike="noStrike" cap="none" baseline="0" dirty="0">
                <a:solidFill>
                  <a:schemeClr val="hlink"/>
                </a:solidFill>
                <a:latin typeface="Times New Roman"/>
                <a:ea typeface="Times New Roman"/>
                <a:cs typeface="Times New Roman"/>
                <a:sym typeface="Times New Roman"/>
                <a:hlinkClick r:id="rId3"/>
                <a:rtl val="0"/>
              </a:rPr>
              <a:t>twulf@usf.edu</a:t>
            </a:r>
            <a:r>
              <a:rPr lang="en" sz="1800" b="1" i="0" u="none" strike="noStrike" cap="none" baseline="0" dirty="0">
                <a:solidFill>
                  <a:schemeClr val="dk1"/>
                </a:solidFill>
                <a:latin typeface="Times New Roman"/>
                <a:ea typeface="Times New Roman"/>
                <a:cs typeface="Times New Roman"/>
                <a:sym typeface="Times New Roman"/>
                <a:rtl val="0"/>
              </a:rPr>
              <a:t>			</a:t>
            </a:r>
            <a:r>
              <a:rPr lang="en-US" sz="1800" b="1" dirty="0">
                <a:solidFill>
                  <a:schemeClr val="dk1"/>
                </a:solidFill>
                <a:latin typeface="Times New Roman"/>
                <a:ea typeface="Times New Roman"/>
                <a:cs typeface="Times New Roman"/>
                <a:sym typeface="Times New Roman"/>
              </a:rPr>
              <a:t>	</a:t>
            </a:r>
            <a:r>
              <a:rPr lang="en" sz="1800" b="1" i="0" u="sng" strike="noStrike" cap="none" baseline="0" dirty="0" smtClean="0">
                <a:solidFill>
                  <a:schemeClr val="hlink"/>
                </a:solidFill>
                <a:latin typeface="Times New Roman"/>
                <a:ea typeface="Times New Roman"/>
                <a:cs typeface="Times New Roman"/>
                <a:sym typeface="Times New Roman"/>
                <a:hlinkClick r:id="rId4"/>
                <a:rtl val="0"/>
              </a:rPr>
              <a:t>summam@mail.usf.edu</a:t>
            </a:r>
            <a:endParaRPr lang="en" sz="1800" b="1" i="0" u="sng" strike="noStrike" cap="none" baseline="0" dirty="0">
              <a:solidFill>
                <a:schemeClr val="hlink"/>
              </a:solidFill>
              <a:latin typeface="Times New Roman"/>
              <a:ea typeface="Times New Roman"/>
              <a:cs typeface="Times New Roman"/>
              <a:sym typeface="Times New Roman"/>
              <a:hlinkClick r:id="rId4"/>
              <a:rtl val="0"/>
            </a:endParaRPr>
          </a:p>
          <a:p>
            <a:pPr marL="342900" marR="0" lvl="0" indent="-228600" algn="l" rtl="0">
              <a:lnSpc>
                <a:spcPct val="100000"/>
              </a:lnSpc>
              <a:spcBef>
                <a:spcPts val="0"/>
              </a:spcBef>
              <a:spcAft>
                <a:spcPts val="0"/>
              </a:spcAft>
              <a:buClr>
                <a:schemeClr val="dk1"/>
              </a:buClr>
              <a:buFont typeface="Arial"/>
              <a:buNone/>
            </a:pPr>
            <a:endParaRPr sz="1800" b="1" i="0" u="none" strike="noStrike" cap="none" baseline="0" dirty="0">
              <a:solidFill>
                <a:schemeClr val="dk1"/>
              </a:solidFill>
              <a:latin typeface="Times New Roman"/>
              <a:ea typeface="Times New Roman"/>
              <a:cs typeface="Times New Roman"/>
              <a:sym typeface="Times New Roman"/>
              <a:rtl val="0"/>
            </a:endParaRPr>
          </a:p>
          <a:p>
            <a:pPr marL="342900" marR="0" lvl="0" indent="-228600" algn="l" rtl="0">
              <a:lnSpc>
                <a:spcPct val="100000"/>
              </a:lnSpc>
              <a:spcBef>
                <a:spcPts val="0"/>
              </a:spcBef>
              <a:spcAft>
                <a:spcPts val="0"/>
              </a:spcAft>
              <a:buClr>
                <a:schemeClr val="accent1"/>
              </a:buClr>
              <a:buSzPct val="25000"/>
              <a:buFont typeface="Arial"/>
              <a:buNone/>
            </a:pPr>
            <a:r>
              <a:rPr lang="en" sz="1800" b="1" i="0" u="none" strike="noStrike" cap="none" baseline="0" dirty="0">
                <a:solidFill>
                  <a:schemeClr val="dk1"/>
                </a:solidFill>
                <a:latin typeface="Times New Roman"/>
                <a:ea typeface="Times New Roman"/>
                <a:cs typeface="Times New Roman"/>
                <a:sym typeface="Times New Roman"/>
                <a:rtl val="0"/>
              </a:rPr>
              <a:t>Mrs. Debbie Mills			</a:t>
            </a:r>
            <a:r>
              <a:rPr lang="en" sz="1800" b="1" i="0" u="none" strike="noStrike" cap="none" baseline="0" dirty="0" smtClean="0">
                <a:solidFill>
                  <a:schemeClr val="dk1"/>
                </a:solidFill>
                <a:latin typeface="Times New Roman"/>
                <a:ea typeface="Times New Roman"/>
                <a:cs typeface="Times New Roman"/>
                <a:sym typeface="Times New Roman"/>
                <a:rtl val="0"/>
              </a:rPr>
              <a:t>Mrs</a:t>
            </a:r>
            <a:r>
              <a:rPr lang="en" sz="1800" b="1" i="0" u="none" strike="noStrike" cap="none" baseline="0" dirty="0">
                <a:solidFill>
                  <a:schemeClr val="dk1"/>
                </a:solidFill>
                <a:latin typeface="Times New Roman"/>
                <a:ea typeface="Times New Roman"/>
                <a:cs typeface="Times New Roman"/>
                <a:sym typeface="Times New Roman"/>
                <a:rtl val="0"/>
              </a:rPr>
              <a:t>. Kerri Levey</a:t>
            </a:r>
          </a:p>
          <a:p>
            <a:pPr marL="342900" marR="0" lvl="0" indent="-228600" algn="l" rtl="0">
              <a:lnSpc>
                <a:spcPct val="100000"/>
              </a:lnSpc>
              <a:spcBef>
                <a:spcPts val="0"/>
              </a:spcBef>
              <a:spcAft>
                <a:spcPts val="0"/>
              </a:spcAft>
              <a:buClr>
                <a:schemeClr val="accent1"/>
              </a:buClr>
              <a:buSzPct val="25000"/>
              <a:buFont typeface="Arial"/>
              <a:buNone/>
            </a:pPr>
            <a:r>
              <a:rPr lang="en" sz="1800" b="0" i="0" u="none" strike="noStrike" cap="none" baseline="0" dirty="0">
                <a:solidFill>
                  <a:schemeClr val="dk1"/>
                </a:solidFill>
                <a:latin typeface="Times New Roman"/>
                <a:ea typeface="Times New Roman"/>
                <a:cs typeface="Times New Roman"/>
                <a:sym typeface="Times New Roman"/>
                <a:rtl val="0"/>
              </a:rPr>
              <a:t>Elementary Generalist			</a:t>
            </a:r>
            <a:r>
              <a:rPr lang="en" sz="1800" b="0" i="0" u="none" strike="noStrike" cap="none" baseline="0" dirty="0" smtClean="0">
                <a:solidFill>
                  <a:schemeClr val="dk1"/>
                </a:solidFill>
                <a:latin typeface="Times New Roman"/>
                <a:ea typeface="Times New Roman"/>
                <a:cs typeface="Times New Roman"/>
                <a:sym typeface="Times New Roman"/>
                <a:rtl val="0"/>
              </a:rPr>
              <a:t>Collaborating </a:t>
            </a:r>
            <a:r>
              <a:rPr lang="en" sz="1800" b="0" i="0" u="none" strike="noStrike" cap="none" baseline="0" dirty="0">
                <a:solidFill>
                  <a:schemeClr val="dk1"/>
                </a:solidFill>
                <a:latin typeface="Times New Roman"/>
                <a:ea typeface="Times New Roman"/>
                <a:cs typeface="Times New Roman"/>
                <a:sym typeface="Times New Roman"/>
                <a:rtl val="0"/>
              </a:rPr>
              <a:t>Teacher</a:t>
            </a:r>
          </a:p>
          <a:p>
            <a:pPr marL="342900" marR="0" lvl="0" indent="-228600" algn="l" rtl="0">
              <a:lnSpc>
                <a:spcPct val="100000"/>
              </a:lnSpc>
              <a:spcBef>
                <a:spcPts val="0"/>
              </a:spcBef>
              <a:spcAft>
                <a:spcPts val="0"/>
              </a:spcAft>
              <a:buClr>
                <a:schemeClr val="dk1"/>
              </a:buClr>
              <a:buSzPct val="25000"/>
              <a:buFont typeface="Arial"/>
              <a:buNone/>
            </a:pPr>
            <a:r>
              <a:rPr lang="en" sz="1800" b="0" i="0" u="none" strike="noStrike" cap="none" baseline="0" dirty="0">
                <a:solidFill>
                  <a:schemeClr val="dk1"/>
                </a:solidFill>
                <a:latin typeface="Times New Roman"/>
                <a:ea typeface="Times New Roman"/>
                <a:cs typeface="Times New Roman"/>
                <a:sym typeface="Times New Roman"/>
                <a:rtl val="0"/>
              </a:rPr>
              <a:t>Hillsborough County Public Schools		</a:t>
            </a:r>
            <a:r>
              <a:rPr lang="en" sz="1800" b="0" i="0" u="none" strike="noStrike" cap="none" baseline="0" dirty="0" smtClean="0">
                <a:solidFill>
                  <a:schemeClr val="dk1"/>
                </a:solidFill>
                <a:latin typeface="Times New Roman"/>
                <a:ea typeface="Times New Roman"/>
                <a:cs typeface="Times New Roman"/>
                <a:sym typeface="Times New Roman"/>
                <a:rtl val="0"/>
              </a:rPr>
              <a:t>Pizzo </a:t>
            </a:r>
            <a:r>
              <a:rPr lang="en" sz="1800" b="0" i="0" u="none" strike="noStrike" cap="none" baseline="0" dirty="0">
                <a:solidFill>
                  <a:schemeClr val="dk1"/>
                </a:solidFill>
                <a:latin typeface="Times New Roman"/>
                <a:ea typeface="Times New Roman"/>
                <a:cs typeface="Times New Roman"/>
                <a:sym typeface="Times New Roman"/>
                <a:rtl val="0"/>
              </a:rPr>
              <a:t>Elementary School</a:t>
            </a:r>
          </a:p>
          <a:p>
            <a:pPr marL="342900" marR="0" lvl="0" indent="-228600" algn="l" rtl="0">
              <a:lnSpc>
                <a:spcPct val="100000"/>
              </a:lnSpc>
              <a:spcBef>
                <a:spcPts val="0"/>
              </a:spcBef>
              <a:spcAft>
                <a:spcPts val="0"/>
              </a:spcAft>
              <a:buClr>
                <a:schemeClr val="accent1"/>
              </a:buClr>
              <a:buSzPct val="25000"/>
              <a:buFont typeface="Arial"/>
              <a:buNone/>
            </a:pPr>
            <a:r>
              <a:rPr lang="en" sz="1800" b="1" i="0" u="sng" strike="noStrike" cap="none" baseline="0" dirty="0">
                <a:solidFill>
                  <a:schemeClr val="hlink"/>
                </a:solidFill>
                <a:latin typeface="Times New Roman"/>
                <a:ea typeface="Times New Roman"/>
                <a:cs typeface="Times New Roman"/>
                <a:sym typeface="Times New Roman"/>
                <a:hlinkClick r:id="rId5"/>
                <a:rtl val="0"/>
              </a:rPr>
              <a:t>debbie.mills@sdhc.k12.fl.us</a:t>
            </a:r>
            <a:r>
              <a:rPr lang="en" sz="1800" b="1" i="0" u="none" strike="noStrike" cap="none" baseline="0" dirty="0">
                <a:solidFill>
                  <a:schemeClr val="dk1"/>
                </a:solidFill>
                <a:latin typeface="Times New Roman"/>
                <a:ea typeface="Times New Roman"/>
                <a:cs typeface="Times New Roman"/>
                <a:sym typeface="Times New Roman"/>
                <a:rtl val="0"/>
              </a:rPr>
              <a:t>		</a:t>
            </a:r>
            <a:r>
              <a:rPr lang="en" sz="1800" b="1" i="0" u="sng" strike="noStrike" cap="none" baseline="0" dirty="0" smtClean="0">
                <a:solidFill>
                  <a:schemeClr val="hlink"/>
                </a:solidFill>
                <a:latin typeface="Times New Roman"/>
                <a:ea typeface="Times New Roman"/>
                <a:cs typeface="Times New Roman"/>
                <a:sym typeface="Times New Roman"/>
                <a:hlinkClick r:id="rId6"/>
                <a:rtl val="0"/>
              </a:rPr>
              <a:t>kerri.levey@sdhc.k12.fl.us</a:t>
            </a:r>
            <a:endParaRPr lang="en" sz="1800" b="1" i="0" u="sng" strike="noStrike" cap="none" baseline="0" dirty="0">
              <a:solidFill>
                <a:schemeClr val="hlink"/>
              </a:solidFill>
              <a:latin typeface="Times New Roman"/>
              <a:ea typeface="Times New Roman"/>
              <a:cs typeface="Times New Roman"/>
              <a:sym typeface="Times New Roman"/>
              <a:hlinkClick r:id="rId6"/>
              <a:rtl val="0"/>
            </a:endParaRPr>
          </a:p>
          <a:p>
            <a:pPr marL="342900" marR="0" lvl="0" indent="-228600" algn="l" rtl="0">
              <a:lnSpc>
                <a:spcPct val="100000"/>
              </a:lnSpc>
              <a:spcBef>
                <a:spcPts val="0"/>
              </a:spcBef>
              <a:spcAft>
                <a:spcPts val="0"/>
              </a:spcAft>
              <a:buClr>
                <a:schemeClr val="accent1"/>
              </a:buClr>
              <a:buFont typeface="Arial"/>
              <a:buNone/>
            </a:pPr>
            <a:endParaRPr sz="1400" b="1" i="0" u="none" strike="noStrike" cap="none" baseline="0" dirty="0">
              <a:solidFill>
                <a:schemeClr val="dk1"/>
              </a:solidFill>
              <a:latin typeface="Times New Roman"/>
              <a:ea typeface="Times New Roman"/>
              <a:cs typeface="Times New Roman"/>
              <a:sym typeface="Times New Roman"/>
              <a:rtl val="0"/>
            </a:endParaRPr>
          </a:p>
        </p:txBody>
      </p:sp>
      <p:sp>
        <p:nvSpPr>
          <p:cNvPr id="2" name="TextBox 1"/>
          <p:cNvSpPr txBox="1"/>
          <p:nvPr/>
        </p:nvSpPr>
        <p:spPr>
          <a:xfrm>
            <a:off x="0" y="1103769"/>
            <a:ext cx="9144000" cy="954107"/>
          </a:xfrm>
          <a:prstGeom prst="rect">
            <a:avLst/>
          </a:prstGeom>
          <a:noFill/>
        </p:spPr>
        <p:txBody>
          <a:bodyPr wrap="square" rtlCol="0">
            <a:spAutoFit/>
          </a:bodyPr>
          <a:lstStyle/>
          <a:p>
            <a:pPr algn="ctr"/>
            <a:r>
              <a:rPr lang="en-US" sz="2800" b="1" dirty="0" smtClean="0">
                <a:solidFill>
                  <a:srgbClr val="282828"/>
                </a:solidFill>
                <a:latin typeface="Cambria"/>
                <a:cs typeface="Cambria"/>
              </a:rPr>
              <a:t>Thank you for your time!  If you have any further questions, please feel free to contact us at any time!</a:t>
            </a:r>
            <a:endParaRPr lang="en-US" sz="2800" b="1" dirty="0">
              <a:solidFill>
                <a:srgbClr val="282828"/>
              </a:solidFill>
              <a:latin typeface="Cambria"/>
              <a:cs typeface="Cambria"/>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4" name="Shape 344"/>
          <p:cNvSpPr txBox="1">
            <a:spLocks noGrp="1"/>
          </p:cNvSpPr>
          <p:nvPr>
            <p:ph type="body" idx="1"/>
          </p:nvPr>
        </p:nvSpPr>
        <p:spPr>
          <a:xfrm>
            <a:off x="0" y="761016"/>
            <a:ext cx="9144000" cy="4093190"/>
          </a:xfrm>
          <a:prstGeom prst="rect">
            <a:avLst/>
          </a:prstGeom>
          <a:noFill/>
          <a:ln>
            <a:noFill/>
          </a:ln>
        </p:spPr>
        <p:txBody>
          <a:bodyPr lIns="91425" tIns="91425" rIns="91425" bIns="91425" anchor="t" anchorCtr="0">
            <a:noAutofit/>
          </a:bodyPr>
          <a:lstStyle/>
          <a:p>
            <a:pPr marL="342900" marR="0" lvl="0" indent="-228600" algn="l" rtl="0">
              <a:lnSpc>
                <a:spcPct val="100000"/>
              </a:lnSpc>
              <a:spcBef>
                <a:spcPts val="0"/>
              </a:spcBef>
              <a:spcAft>
                <a:spcPts val="0"/>
              </a:spcAft>
              <a:buClr>
                <a:srgbClr val="000000"/>
              </a:buClr>
              <a:buSzPct val="25000"/>
              <a:buFont typeface="Arial"/>
              <a:buNone/>
            </a:pPr>
            <a:r>
              <a:rPr lang="en" sz="2000" b="0" i="0" u="none" strike="noStrike" cap="none" baseline="0" dirty="0">
                <a:solidFill>
                  <a:srgbClr val="282828"/>
                </a:solidFill>
                <a:latin typeface="Calibri"/>
                <a:ea typeface="Calibri"/>
                <a:cs typeface="Calibri"/>
                <a:sym typeface="Calibri"/>
              </a:rPr>
              <a:t>Boyd, D., Grossman, P., Hammerness, K., Lankford, R., Loeb, S., Mcdonald, M.,</a:t>
            </a:r>
          </a:p>
          <a:p>
            <a:pPr marL="800100" marR="0" lvl="0" indent="-228600" algn="l" rtl="0">
              <a:lnSpc>
                <a:spcPct val="100000"/>
              </a:lnSpc>
              <a:spcBef>
                <a:spcPts val="0"/>
              </a:spcBef>
              <a:spcAft>
                <a:spcPts val="0"/>
              </a:spcAft>
              <a:buClr>
                <a:srgbClr val="000000"/>
              </a:buClr>
              <a:buSzPct val="25000"/>
              <a:buFont typeface="Arial"/>
              <a:buNone/>
            </a:pPr>
            <a:r>
              <a:rPr lang="en" sz="2000" b="0" i="0" u="none" strike="noStrike" cap="none" baseline="0" dirty="0">
                <a:solidFill>
                  <a:srgbClr val="282828"/>
                </a:solidFill>
                <a:latin typeface="Calibri"/>
                <a:ea typeface="Calibri"/>
                <a:cs typeface="Calibri"/>
                <a:sym typeface="Calibri"/>
              </a:rPr>
              <a:t>... Wyckoff, J. (2008). Surveying the Landscape of Teacher Education in</a:t>
            </a:r>
          </a:p>
          <a:p>
            <a:pPr marL="800100" marR="0" lvl="0" indent="-228600" algn="l" rtl="0">
              <a:lnSpc>
                <a:spcPct val="100000"/>
              </a:lnSpc>
              <a:spcBef>
                <a:spcPts val="0"/>
              </a:spcBef>
              <a:spcAft>
                <a:spcPts val="0"/>
              </a:spcAft>
              <a:buClr>
                <a:srgbClr val="000000"/>
              </a:buClr>
              <a:buSzPct val="25000"/>
              <a:buFont typeface="Arial"/>
              <a:buNone/>
            </a:pPr>
            <a:r>
              <a:rPr lang="en" sz="2000" b="0" i="0" u="none" strike="noStrike" cap="none" baseline="0" dirty="0">
                <a:solidFill>
                  <a:srgbClr val="282828"/>
                </a:solidFill>
                <a:latin typeface="Calibri"/>
                <a:ea typeface="Calibri"/>
                <a:cs typeface="Calibri"/>
                <a:sym typeface="Calibri"/>
              </a:rPr>
              <a:t>New York City: Constrained Variation and the Challenge of Innovation.</a:t>
            </a:r>
          </a:p>
          <a:p>
            <a:pPr marL="800100" marR="0" lvl="0" indent="-228600" algn="l" rtl="0">
              <a:lnSpc>
                <a:spcPct val="100000"/>
              </a:lnSpc>
              <a:spcBef>
                <a:spcPts val="0"/>
              </a:spcBef>
              <a:spcAft>
                <a:spcPts val="0"/>
              </a:spcAft>
              <a:buClr>
                <a:srgbClr val="000000"/>
              </a:buClr>
              <a:buSzPct val="25000"/>
              <a:buFont typeface="Arial"/>
              <a:buNone/>
            </a:pPr>
            <a:r>
              <a:rPr lang="en" sz="2000" b="0" i="1" u="none" strike="noStrike" cap="none" baseline="0" dirty="0">
                <a:solidFill>
                  <a:srgbClr val="282828"/>
                </a:solidFill>
                <a:latin typeface="Calibri"/>
                <a:ea typeface="Calibri"/>
                <a:cs typeface="Calibri"/>
                <a:sym typeface="Calibri"/>
              </a:rPr>
              <a:t>Educational Evaluation and Policy Analysis,</a:t>
            </a:r>
            <a:r>
              <a:rPr lang="en" sz="2000" b="0" i="0" u="none" strike="noStrike" cap="none" baseline="0" dirty="0">
                <a:solidFill>
                  <a:srgbClr val="282828"/>
                </a:solidFill>
                <a:latin typeface="Calibri"/>
                <a:ea typeface="Calibri"/>
                <a:cs typeface="Calibri"/>
                <a:sym typeface="Calibri"/>
              </a:rPr>
              <a:t> 319-343.</a:t>
            </a:r>
          </a:p>
          <a:p>
            <a:pPr marL="342900" marR="0" lvl="0" indent="-228600" algn="l" rtl="0">
              <a:lnSpc>
                <a:spcPct val="100000"/>
              </a:lnSpc>
              <a:spcBef>
                <a:spcPts val="0"/>
              </a:spcBef>
              <a:spcAft>
                <a:spcPts val="0"/>
              </a:spcAft>
              <a:buClr>
                <a:srgbClr val="000000"/>
              </a:buClr>
              <a:buFont typeface="Arial"/>
              <a:buNone/>
            </a:pPr>
            <a:endParaRPr sz="1600" b="0" i="0" u="none" strike="noStrike" cap="none" baseline="0" dirty="0">
              <a:solidFill>
                <a:srgbClr val="282828"/>
              </a:solidFill>
              <a:latin typeface="Calibri"/>
              <a:ea typeface="Calibri"/>
              <a:cs typeface="Calibri"/>
              <a:sym typeface="Calibri"/>
            </a:endParaRPr>
          </a:p>
          <a:p>
            <a:pPr marL="342900" marR="0" lvl="0" indent="-228600" algn="l" rtl="0">
              <a:lnSpc>
                <a:spcPct val="100000"/>
              </a:lnSpc>
              <a:spcBef>
                <a:spcPts val="0"/>
              </a:spcBef>
              <a:spcAft>
                <a:spcPts val="0"/>
              </a:spcAft>
              <a:buClr>
                <a:srgbClr val="000000"/>
              </a:buClr>
              <a:buSzPct val="25000"/>
              <a:buFont typeface="Arial"/>
              <a:buNone/>
            </a:pPr>
            <a:r>
              <a:rPr lang="en" sz="2000" b="0" i="0" u="none" strike="noStrike" cap="none" baseline="0" dirty="0">
                <a:solidFill>
                  <a:srgbClr val="282828"/>
                </a:solidFill>
                <a:latin typeface="Calibri"/>
                <a:ea typeface="Calibri"/>
                <a:cs typeface="Calibri"/>
                <a:sym typeface="Calibri"/>
              </a:rPr>
              <a:t>Cole, A., &amp; Knowles, J. (1993). Shattered images: Understanding expectations</a:t>
            </a:r>
          </a:p>
          <a:p>
            <a:pPr marL="800100" marR="0" lvl="0" indent="-228600" algn="l" rtl="0">
              <a:lnSpc>
                <a:spcPct val="100000"/>
              </a:lnSpc>
              <a:spcBef>
                <a:spcPts val="0"/>
              </a:spcBef>
              <a:spcAft>
                <a:spcPts val="0"/>
              </a:spcAft>
              <a:buClr>
                <a:srgbClr val="000000"/>
              </a:buClr>
              <a:buSzPct val="25000"/>
              <a:buFont typeface="Arial"/>
              <a:buNone/>
            </a:pPr>
            <a:r>
              <a:rPr lang="en" sz="2000" b="0" i="0" u="none" strike="noStrike" cap="none" baseline="0" dirty="0">
                <a:solidFill>
                  <a:srgbClr val="282828"/>
                </a:solidFill>
                <a:latin typeface="Calibri"/>
                <a:ea typeface="Calibri"/>
                <a:cs typeface="Calibri"/>
                <a:sym typeface="Calibri"/>
              </a:rPr>
              <a:t>and realities of field experiences. </a:t>
            </a:r>
            <a:r>
              <a:rPr lang="en" sz="2000" b="0" i="1" u="none" strike="noStrike" cap="none" baseline="0" dirty="0">
                <a:solidFill>
                  <a:srgbClr val="282828"/>
                </a:solidFill>
                <a:latin typeface="Calibri"/>
                <a:ea typeface="Calibri"/>
                <a:cs typeface="Calibri"/>
                <a:sym typeface="Calibri"/>
              </a:rPr>
              <a:t>Teaching and Teacher Education,</a:t>
            </a:r>
            <a:r>
              <a:rPr lang="en" sz="2000" b="0" i="0" u="none" strike="noStrike" cap="none" baseline="0" dirty="0">
                <a:solidFill>
                  <a:srgbClr val="282828"/>
                </a:solidFill>
                <a:latin typeface="Calibri"/>
                <a:ea typeface="Calibri"/>
                <a:cs typeface="Calibri"/>
                <a:sym typeface="Calibri"/>
              </a:rPr>
              <a:t> </a:t>
            </a:r>
            <a:r>
              <a:rPr lang="en" sz="2000" b="0" i="1" u="none" strike="noStrike" cap="none" baseline="0" dirty="0">
                <a:solidFill>
                  <a:srgbClr val="282828"/>
                </a:solidFill>
                <a:latin typeface="Calibri"/>
                <a:ea typeface="Calibri"/>
                <a:cs typeface="Calibri"/>
                <a:sym typeface="Calibri"/>
              </a:rPr>
              <a:t>9</a:t>
            </a:r>
            <a:r>
              <a:rPr lang="en" sz="2000" b="0" i="0" u="none" strike="noStrike" cap="none" baseline="0" dirty="0">
                <a:solidFill>
                  <a:srgbClr val="282828"/>
                </a:solidFill>
                <a:latin typeface="Calibri"/>
                <a:ea typeface="Calibri"/>
                <a:cs typeface="Calibri"/>
                <a:sym typeface="Calibri"/>
              </a:rPr>
              <a:t>(5/6),</a:t>
            </a:r>
          </a:p>
          <a:p>
            <a:pPr marL="800100" marR="0" lvl="0" indent="-228600" algn="l" rtl="0">
              <a:lnSpc>
                <a:spcPct val="100000"/>
              </a:lnSpc>
              <a:spcBef>
                <a:spcPts val="0"/>
              </a:spcBef>
              <a:spcAft>
                <a:spcPts val="0"/>
              </a:spcAft>
              <a:buClr>
                <a:srgbClr val="000000"/>
              </a:buClr>
              <a:buSzPct val="25000"/>
              <a:buFont typeface="Arial"/>
              <a:buNone/>
            </a:pPr>
            <a:r>
              <a:rPr lang="en" sz="2000" b="0" i="0" u="none" strike="noStrike" cap="none" baseline="0" dirty="0">
                <a:solidFill>
                  <a:srgbClr val="282828"/>
                </a:solidFill>
                <a:latin typeface="Calibri"/>
                <a:ea typeface="Calibri"/>
                <a:cs typeface="Calibri"/>
                <a:sym typeface="Calibri"/>
              </a:rPr>
              <a:t>457-471.</a:t>
            </a:r>
          </a:p>
          <a:p>
            <a:pPr marL="0" marR="0" lvl="0" indent="0" algn="l" rtl="0">
              <a:lnSpc>
                <a:spcPct val="100000"/>
              </a:lnSpc>
              <a:spcBef>
                <a:spcPts val="0"/>
              </a:spcBef>
              <a:spcAft>
                <a:spcPts val="0"/>
              </a:spcAft>
              <a:buClr>
                <a:srgbClr val="000000"/>
              </a:buClr>
              <a:buFont typeface="Arial"/>
              <a:buNone/>
            </a:pPr>
            <a:endParaRPr sz="1600" b="0" i="0" u="none" strike="noStrike" cap="none" baseline="0" dirty="0">
              <a:solidFill>
                <a:srgbClr val="282828"/>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ct val="25000"/>
              <a:buFont typeface="Arial"/>
              <a:buNone/>
            </a:pPr>
            <a:r>
              <a:rPr lang="en" sz="2000" b="0" i="0" u="none" strike="noStrike" cap="none" baseline="0" dirty="0">
                <a:solidFill>
                  <a:srgbClr val="282828"/>
                </a:solidFill>
                <a:latin typeface="Calibri"/>
                <a:ea typeface="Calibri"/>
                <a:cs typeface="Calibri"/>
                <a:sym typeface="Calibri"/>
              </a:rPr>
              <a:t>Freeman, J., Simonsen, B., Briere, D., &amp; Macsuga-Gage, A. (2014). Pre-Service</a:t>
            </a:r>
          </a:p>
          <a:p>
            <a:pPr marL="457200" marR="0" lvl="0" indent="0" algn="l" rtl="0">
              <a:lnSpc>
                <a:spcPct val="100000"/>
              </a:lnSpc>
              <a:spcBef>
                <a:spcPts val="0"/>
              </a:spcBef>
              <a:spcAft>
                <a:spcPts val="0"/>
              </a:spcAft>
              <a:buClr>
                <a:srgbClr val="000000"/>
              </a:buClr>
              <a:buSzPct val="25000"/>
              <a:buFont typeface="Arial"/>
              <a:buNone/>
            </a:pPr>
            <a:r>
              <a:rPr lang="en" sz="2000" b="0" i="0" u="none" strike="noStrike" cap="none" baseline="0" dirty="0">
                <a:solidFill>
                  <a:srgbClr val="282828"/>
                </a:solidFill>
                <a:latin typeface="Calibri"/>
                <a:ea typeface="Calibri"/>
                <a:cs typeface="Calibri"/>
                <a:sym typeface="Calibri"/>
              </a:rPr>
              <a:t>Teacher Training in Classroom Management: A Review of State Accreditation Policy and Teacher Preparation Programs. </a:t>
            </a:r>
            <a:r>
              <a:rPr lang="en" sz="2000" b="0" i="1" u="none" strike="noStrike" cap="none" baseline="0" dirty="0">
                <a:solidFill>
                  <a:srgbClr val="282828"/>
                </a:solidFill>
                <a:latin typeface="Calibri"/>
                <a:ea typeface="Calibri"/>
                <a:cs typeface="Calibri"/>
                <a:sym typeface="Calibri"/>
              </a:rPr>
              <a:t>Teacher Education and Special Education,</a:t>
            </a:r>
            <a:r>
              <a:rPr lang="en" sz="2000" b="0" i="0" u="none" strike="noStrike" cap="none" baseline="0" dirty="0">
                <a:solidFill>
                  <a:srgbClr val="282828"/>
                </a:solidFill>
                <a:latin typeface="Calibri"/>
                <a:ea typeface="Calibri"/>
                <a:cs typeface="Calibri"/>
                <a:sym typeface="Calibri"/>
              </a:rPr>
              <a:t> </a:t>
            </a:r>
            <a:r>
              <a:rPr lang="en" sz="2000" b="0" i="1" u="none" strike="noStrike" cap="none" baseline="0" dirty="0">
                <a:solidFill>
                  <a:srgbClr val="282828"/>
                </a:solidFill>
                <a:latin typeface="Calibri"/>
                <a:ea typeface="Calibri"/>
                <a:cs typeface="Calibri"/>
                <a:sym typeface="Calibri"/>
              </a:rPr>
              <a:t>37</a:t>
            </a:r>
            <a:r>
              <a:rPr lang="en" sz="2000" b="0" i="0" u="none" strike="noStrike" cap="none" baseline="0" dirty="0">
                <a:solidFill>
                  <a:srgbClr val="282828"/>
                </a:solidFill>
                <a:latin typeface="Calibri"/>
                <a:ea typeface="Calibri"/>
                <a:cs typeface="Calibri"/>
                <a:sym typeface="Calibri"/>
              </a:rPr>
              <a:t>(2), 106-120.</a:t>
            </a:r>
          </a:p>
          <a:p>
            <a:pPr marL="0" marR="0" lvl="0" indent="0" algn="l" rtl="0">
              <a:lnSpc>
                <a:spcPct val="100000"/>
              </a:lnSpc>
              <a:spcBef>
                <a:spcPts val="0"/>
              </a:spcBef>
              <a:spcAft>
                <a:spcPts val="0"/>
              </a:spcAft>
              <a:buClr>
                <a:srgbClr val="000000"/>
              </a:buClr>
              <a:buFont typeface="Arial"/>
              <a:buNone/>
            </a:pPr>
            <a:endParaRPr sz="2000" b="0" i="0" u="none" strike="noStrike" cap="none" baseline="0" dirty="0">
              <a:solidFill>
                <a:schemeClr val="lt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Font typeface="Arial"/>
              <a:buNone/>
            </a:pPr>
            <a:endParaRPr sz="2000" b="0" i="0" u="none" strike="noStrike" cap="none" baseline="0" dirty="0">
              <a:solidFill>
                <a:schemeClr val="lt2"/>
              </a:solidFill>
              <a:latin typeface="Calibri"/>
              <a:ea typeface="Calibri"/>
              <a:cs typeface="Calibri"/>
              <a:sym typeface="Calibri"/>
            </a:endParaRPr>
          </a:p>
          <a:p>
            <a:pPr marL="342900" marR="0" lvl="0" indent="-228600" algn="l" rtl="0">
              <a:lnSpc>
                <a:spcPct val="100000"/>
              </a:lnSpc>
              <a:spcBef>
                <a:spcPts val="0"/>
              </a:spcBef>
              <a:spcAft>
                <a:spcPts val="0"/>
              </a:spcAft>
              <a:buClr>
                <a:srgbClr val="000000"/>
              </a:buClr>
              <a:buFont typeface="Arial"/>
              <a:buNone/>
            </a:pPr>
            <a:endParaRPr sz="2000" b="0" i="0" u="none" strike="noStrike" cap="none" baseline="0" dirty="0">
              <a:solidFill>
                <a:schemeClr val="lt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Font typeface="Arial"/>
              <a:buNone/>
            </a:pPr>
            <a:endParaRPr sz="2000" b="0" i="0" u="none" strike="noStrike" cap="none" baseline="0" dirty="0">
              <a:solidFill>
                <a:schemeClr val="dk1"/>
              </a:solidFill>
              <a:latin typeface="Calibri"/>
              <a:ea typeface="Calibri"/>
              <a:cs typeface="Calibri"/>
              <a:sym typeface="Calibri"/>
            </a:endParaRPr>
          </a:p>
          <a:p>
            <a:pPr marL="342900" marR="0" lvl="0" indent="-228600" algn="l" rtl="0">
              <a:lnSpc>
                <a:spcPct val="100000"/>
              </a:lnSpc>
              <a:spcBef>
                <a:spcPts val="0"/>
              </a:spcBef>
              <a:spcAft>
                <a:spcPts val="0"/>
              </a:spcAft>
              <a:buClr>
                <a:srgbClr val="000000"/>
              </a:buClr>
              <a:buFont typeface="Arial"/>
              <a:buNone/>
            </a:pPr>
            <a:endParaRPr sz="2000" b="0" i="0" u="none" strike="noStrike" cap="none" baseline="0" dirty="0">
              <a:solidFill>
                <a:schemeClr val="dk1"/>
              </a:solidFill>
              <a:latin typeface="Calibri"/>
              <a:ea typeface="Calibri"/>
              <a:cs typeface="Calibri"/>
              <a:sym typeface="Calibri"/>
            </a:endParaRPr>
          </a:p>
          <a:p>
            <a:pPr marL="342900" marR="0" lvl="0" indent="-228600" algn="l" rtl="0">
              <a:lnSpc>
                <a:spcPct val="100000"/>
              </a:lnSpc>
              <a:spcBef>
                <a:spcPts val="0"/>
              </a:spcBef>
              <a:spcAft>
                <a:spcPts val="0"/>
              </a:spcAft>
              <a:buClr>
                <a:srgbClr val="000000"/>
              </a:buClr>
              <a:buFont typeface="Arial"/>
              <a:buNone/>
            </a:pPr>
            <a:endParaRPr sz="2200" b="0" i="0" u="none" strike="noStrike" cap="none" baseline="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a:p>
            <a:pPr marL="342900" marR="0" lvl="0" indent="-228600" algn="l" rtl="0">
              <a:lnSpc>
                <a:spcPct val="100000"/>
              </a:lnSpc>
              <a:spcBef>
                <a:spcPts val="0"/>
              </a:spcBef>
              <a:spcAft>
                <a:spcPts val="0"/>
              </a:spcAft>
              <a:buClr>
                <a:schemeClr val="accent1"/>
              </a:buClr>
              <a:buFont typeface="Arial"/>
              <a:buNone/>
            </a:pPr>
            <a:endParaRPr sz="2200" b="0" i="0" u="none" strike="noStrike" cap="none" baseline="0" dirty="0">
              <a:solidFill>
                <a:schemeClr val="lt2"/>
              </a:solidFill>
              <a:latin typeface="Helvetica Neue"/>
              <a:ea typeface="Helvetica Neue"/>
              <a:cs typeface="Helvetica Neue"/>
              <a:sym typeface="Helvetica Neue"/>
            </a:endParaRPr>
          </a:p>
        </p:txBody>
      </p:sp>
      <p:sp>
        <p:nvSpPr>
          <p:cNvPr id="4" name="Shape 349"/>
          <p:cNvSpPr txBox="1">
            <a:spLocks/>
          </p:cNvSpPr>
          <p:nvPr/>
        </p:nvSpPr>
        <p:spPr>
          <a:xfrm>
            <a:off x="1" y="0"/>
            <a:ext cx="7442204" cy="857400"/>
          </a:xfrm>
          <a:prstGeom prst="rect">
            <a:avLst/>
          </a:prstGeom>
          <a:noFill/>
          <a:ln>
            <a:noFill/>
          </a:ln>
        </p:spPr>
        <p:txBody>
          <a:bodyPr lIns="91425" tIns="91425" rIns="91425" bIns="91425" anchor="b" anchorCtr="0">
            <a:noAutofit/>
          </a:bodyPr>
          <a:lstStyle>
            <a:defPPr marR="0" algn="l" rtl="0">
              <a:lnSpc>
                <a:spcPct val="100000"/>
              </a:lnSpc>
              <a:spcBef>
                <a:spcPts val="0"/>
              </a:spcBef>
              <a:spcAft>
                <a:spcPts val="0"/>
              </a:spcAft>
            </a:defPPr>
            <a:lvl1pPr marL="0" marR="0" indent="0" algn="l" rtl="0">
              <a:lnSpc>
                <a:spcPct val="9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L="0" marR="0" indent="0" algn="l" rtl="0">
              <a:lnSpc>
                <a:spcPct val="9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L="0" marR="0" indent="0" algn="l" rtl="0">
              <a:lnSpc>
                <a:spcPct val="90000"/>
              </a:lnSpc>
              <a:spcBef>
                <a:spcPts val="0"/>
              </a:spcBef>
              <a:spcAft>
                <a:spcPts val="0"/>
              </a:spcAft>
              <a:defRPr/>
            </a:lvl3pPr>
            <a:lvl4pPr marL="0" marR="0" indent="0" algn="l" rtl="0">
              <a:lnSpc>
                <a:spcPct val="90000"/>
              </a:lnSpc>
              <a:spcBef>
                <a:spcPts val="0"/>
              </a:spcBef>
              <a:spcAft>
                <a:spcPts val="0"/>
              </a:spcAft>
              <a:defRPr/>
            </a:lvl4pPr>
            <a:lvl5pPr marL="0" marR="0" indent="0" algn="l" rtl="0">
              <a:lnSpc>
                <a:spcPct val="90000"/>
              </a:lnSpc>
              <a:spcBef>
                <a:spcPts val="0"/>
              </a:spcBef>
              <a:spcAft>
                <a:spcPts val="0"/>
              </a:spcAft>
              <a:defRPr/>
            </a:lvl5pPr>
            <a:lvl6pPr marL="457200" marR="0" indent="0" algn="l" rtl="0">
              <a:lnSpc>
                <a:spcPct val="90000"/>
              </a:lnSpc>
              <a:spcBef>
                <a:spcPts val="0"/>
              </a:spcBef>
              <a:spcAft>
                <a:spcPts val="0"/>
              </a:spcAft>
              <a:defRPr/>
            </a:lvl6pPr>
            <a:lvl7pPr marL="914400" marR="0" indent="0" algn="l" rtl="0">
              <a:lnSpc>
                <a:spcPct val="90000"/>
              </a:lnSpc>
              <a:spcBef>
                <a:spcPts val="0"/>
              </a:spcBef>
              <a:spcAft>
                <a:spcPts val="0"/>
              </a:spcAft>
              <a:defRPr/>
            </a:lvl7pPr>
            <a:lvl8pPr marL="1371600" marR="0" indent="0" algn="l" rtl="0">
              <a:lnSpc>
                <a:spcPct val="90000"/>
              </a:lnSpc>
              <a:spcBef>
                <a:spcPts val="0"/>
              </a:spcBef>
              <a:spcAft>
                <a:spcPts val="0"/>
              </a:spcAft>
              <a:defRPr/>
            </a:lvl8pPr>
            <a:lvl9pPr marL="1828800" marR="0" indent="0" algn="l" rtl="0">
              <a:lnSpc>
                <a:spcPct val="90000"/>
              </a:lnSpc>
              <a:spcBef>
                <a:spcPts val="0"/>
              </a:spcBef>
              <a:spcAft>
                <a:spcPts val="0"/>
              </a:spcAft>
              <a:defRPr/>
            </a:lvl9pPr>
          </a:lstStyle>
          <a:p>
            <a:pPr algn="ctr">
              <a:lnSpc>
                <a:spcPct val="100000"/>
              </a:lnSpc>
              <a:buClr>
                <a:schemeClr val="dk2"/>
              </a:buClr>
              <a:buSzPct val="25000"/>
              <a:buFont typeface="Cambria"/>
              <a:buNone/>
            </a:pPr>
            <a:r>
              <a:rPr lang="en" sz="4000" b="1" smtClean="0">
                <a:solidFill>
                  <a:schemeClr val="dk2"/>
                </a:solidFill>
                <a:latin typeface="Cambria"/>
                <a:ea typeface="Cambria"/>
                <a:cs typeface="Cambria"/>
                <a:sym typeface="Cambria"/>
              </a:rPr>
              <a:t>References</a:t>
            </a:r>
            <a:endParaRPr lang="en" sz="4000" b="1" dirty="0">
              <a:solidFill>
                <a:schemeClr val="dk2"/>
              </a:solidFill>
              <a:latin typeface="Cambria"/>
              <a:ea typeface="Cambria"/>
              <a:cs typeface="Cambria"/>
              <a:sym typeface="Cambria"/>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Shape 349"/>
          <p:cNvSpPr txBox="1">
            <a:spLocks noGrp="1"/>
          </p:cNvSpPr>
          <p:nvPr>
            <p:ph type="title"/>
          </p:nvPr>
        </p:nvSpPr>
        <p:spPr>
          <a:xfrm>
            <a:off x="1" y="4213"/>
            <a:ext cx="7442203" cy="857400"/>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2"/>
              </a:buClr>
              <a:buSzPct val="25000"/>
              <a:buFont typeface="Cambria"/>
              <a:buNone/>
            </a:pPr>
            <a:r>
              <a:rPr lang="en" sz="4000" b="1" i="0" u="none" strike="noStrike" cap="none" baseline="0" dirty="0">
                <a:solidFill>
                  <a:schemeClr val="dk2"/>
                </a:solidFill>
                <a:latin typeface="Cambria"/>
                <a:ea typeface="Cambria"/>
                <a:cs typeface="Cambria"/>
                <a:sym typeface="Cambria"/>
              </a:rPr>
              <a:t>References</a:t>
            </a:r>
          </a:p>
        </p:txBody>
      </p:sp>
      <p:sp>
        <p:nvSpPr>
          <p:cNvPr id="350" name="Shape 350"/>
          <p:cNvSpPr txBox="1">
            <a:spLocks noGrp="1"/>
          </p:cNvSpPr>
          <p:nvPr>
            <p:ph type="body" idx="1"/>
          </p:nvPr>
        </p:nvSpPr>
        <p:spPr>
          <a:xfrm>
            <a:off x="1" y="861613"/>
            <a:ext cx="9143999" cy="4004462"/>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2000" b="0" i="0" u="none" strike="noStrike" cap="none" baseline="0" dirty="0">
                <a:solidFill>
                  <a:srgbClr val="282828"/>
                </a:solidFill>
                <a:latin typeface="Calibri"/>
                <a:ea typeface="Calibri"/>
                <a:cs typeface="Calibri"/>
                <a:sym typeface="Calibri"/>
              </a:rPr>
              <a:t>Fry, S. (2007). First-Year Teachers and Induction Support: Ups, Downs, and</a:t>
            </a:r>
          </a:p>
          <a:p>
            <a:pPr marL="0" marR="0" lvl="0" indent="457200" algn="l" rtl="0">
              <a:lnSpc>
                <a:spcPct val="100000"/>
              </a:lnSpc>
              <a:spcBef>
                <a:spcPts val="0"/>
              </a:spcBef>
              <a:spcAft>
                <a:spcPts val="0"/>
              </a:spcAft>
              <a:buClr>
                <a:srgbClr val="000000"/>
              </a:buClr>
              <a:buSzPct val="25000"/>
              <a:buFont typeface="Arial"/>
              <a:buNone/>
            </a:pPr>
            <a:r>
              <a:rPr lang="en" sz="2000" b="0" i="0" u="none" strike="noStrike" cap="none" baseline="0" dirty="0">
                <a:solidFill>
                  <a:srgbClr val="282828"/>
                </a:solidFill>
                <a:latin typeface="Calibri"/>
                <a:ea typeface="Calibri"/>
                <a:cs typeface="Calibri"/>
                <a:sym typeface="Calibri"/>
              </a:rPr>
              <a:t>In-Betweens. </a:t>
            </a:r>
            <a:r>
              <a:rPr lang="en" sz="2000" b="0" i="1" u="none" strike="noStrike" cap="none" baseline="0" dirty="0">
                <a:solidFill>
                  <a:srgbClr val="282828"/>
                </a:solidFill>
                <a:latin typeface="Calibri"/>
                <a:ea typeface="Calibri"/>
                <a:cs typeface="Calibri"/>
                <a:sym typeface="Calibri"/>
              </a:rPr>
              <a:t>The Qualitative Report,</a:t>
            </a:r>
            <a:r>
              <a:rPr lang="en" sz="2000" b="0" i="0" u="none" strike="noStrike" cap="none" baseline="0" dirty="0">
                <a:solidFill>
                  <a:srgbClr val="282828"/>
                </a:solidFill>
                <a:latin typeface="Calibri"/>
                <a:ea typeface="Calibri"/>
                <a:cs typeface="Calibri"/>
                <a:sym typeface="Calibri"/>
              </a:rPr>
              <a:t> </a:t>
            </a:r>
            <a:r>
              <a:rPr lang="en" sz="2000" b="0" i="1" u="none" strike="noStrike" cap="none" baseline="0" dirty="0">
                <a:solidFill>
                  <a:srgbClr val="282828"/>
                </a:solidFill>
                <a:latin typeface="Calibri"/>
                <a:ea typeface="Calibri"/>
                <a:cs typeface="Calibri"/>
                <a:sym typeface="Calibri"/>
              </a:rPr>
              <a:t>12</a:t>
            </a:r>
            <a:r>
              <a:rPr lang="en" sz="2000" b="0" i="0" u="none" strike="noStrike" cap="none" baseline="0" dirty="0">
                <a:solidFill>
                  <a:srgbClr val="282828"/>
                </a:solidFill>
                <a:latin typeface="Calibri"/>
                <a:ea typeface="Calibri"/>
                <a:cs typeface="Calibri"/>
                <a:sym typeface="Calibri"/>
              </a:rPr>
              <a:t>(2), 216-237. Retrieved January 1,</a:t>
            </a:r>
          </a:p>
          <a:p>
            <a:pPr marL="0" marR="0" lvl="0" indent="457200" algn="l" rtl="0">
              <a:lnSpc>
                <a:spcPct val="100000"/>
              </a:lnSpc>
              <a:spcBef>
                <a:spcPts val="0"/>
              </a:spcBef>
              <a:spcAft>
                <a:spcPts val="0"/>
              </a:spcAft>
              <a:buClr>
                <a:srgbClr val="000000"/>
              </a:buClr>
              <a:buSzPct val="25000"/>
              <a:buFont typeface="Arial"/>
              <a:buNone/>
            </a:pPr>
            <a:r>
              <a:rPr lang="en" sz="2000" b="0" i="0" u="none" strike="noStrike" cap="none" baseline="0" dirty="0">
                <a:solidFill>
                  <a:srgbClr val="282828"/>
                </a:solidFill>
                <a:latin typeface="Calibri"/>
                <a:ea typeface="Calibri"/>
                <a:cs typeface="Calibri"/>
                <a:sym typeface="Calibri"/>
              </a:rPr>
              <a:t>2015, from http://www.nova.edu/ssss/QR/QR12-2/fry.pdf</a:t>
            </a:r>
          </a:p>
          <a:p>
            <a:pPr marL="0" marR="0" lvl="0" indent="0" algn="l" rtl="0">
              <a:spcBef>
                <a:spcPts val="0"/>
              </a:spcBef>
              <a:spcAft>
                <a:spcPts val="0"/>
              </a:spcAft>
              <a:buClr>
                <a:srgbClr val="000000"/>
              </a:buClr>
              <a:buFont typeface="Arial"/>
              <a:buNone/>
            </a:pPr>
            <a:endParaRPr sz="1600" b="0" i="0" u="none" strike="noStrike" cap="none" baseline="0" dirty="0">
              <a:solidFill>
                <a:srgbClr val="282828"/>
              </a:solidFill>
              <a:latin typeface="Calibri"/>
              <a:ea typeface="Calibri"/>
              <a:cs typeface="Calibri"/>
              <a:sym typeface="Calibri"/>
            </a:endParaRPr>
          </a:p>
          <a:p>
            <a:pPr marL="0" marR="0" lvl="0" indent="0" algn="l" rtl="0">
              <a:spcBef>
                <a:spcPts val="0"/>
              </a:spcBef>
              <a:spcAft>
                <a:spcPts val="0"/>
              </a:spcAft>
              <a:buClr>
                <a:srgbClr val="000000"/>
              </a:buClr>
              <a:buSzPct val="25000"/>
              <a:buFont typeface="Arial"/>
              <a:buNone/>
            </a:pPr>
            <a:r>
              <a:rPr lang="en" sz="2000" b="0" i="0" u="none" strike="noStrike" cap="none" baseline="0" dirty="0">
                <a:solidFill>
                  <a:srgbClr val="282828"/>
                </a:solidFill>
                <a:latin typeface="Calibri"/>
                <a:ea typeface="Calibri"/>
                <a:cs typeface="Calibri"/>
                <a:sym typeface="Calibri"/>
              </a:rPr>
              <a:t>HillsboroughCTA. (2012, January 1). Retrieved March 2, 2015, from</a:t>
            </a:r>
          </a:p>
          <a:p>
            <a:pPr marL="0" marR="0" lvl="0" indent="457200" algn="l" rtl="0">
              <a:spcBef>
                <a:spcPts val="0"/>
              </a:spcBef>
              <a:spcAft>
                <a:spcPts val="0"/>
              </a:spcAft>
              <a:buClr>
                <a:srgbClr val="000000"/>
              </a:buClr>
              <a:buSzPct val="25000"/>
              <a:buFont typeface="Arial"/>
              <a:buNone/>
            </a:pPr>
            <a:r>
              <a:rPr lang="en" sz="2000" b="0" i="0" u="sng" strike="noStrike" cap="none" baseline="0" dirty="0">
                <a:solidFill>
                  <a:srgbClr val="282828"/>
                </a:solidFill>
                <a:latin typeface="Calibri"/>
                <a:ea typeface="Calibri"/>
                <a:cs typeface="Calibri"/>
                <a:sym typeface="Calibri"/>
                <a:hlinkClick r:id="rId3"/>
              </a:rPr>
              <a:t>http://www.hillsboroughcta.org/index.php/eet</a:t>
            </a:r>
          </a:p>
          <a:p>
            <a:pPr marL="228600" marR="0" lvl="0" indent="114300" algn="l" rtl="0">
              <a:spcBef>
                <a:spcPts val="0"/>
              </a:spcBef>
              <a:spcAft>
                <a:spcPts val="0"/>
              </a:spcAft>
              <a:buClr>
                <a:srgbClr val="000000"/>
              </a:buClr>
              <a:buFont typeface="Arial"/>
              <a:buNone/>
            </a:pPr>
            <a:endParaRPr sz="1600" b="0" i="0" u="none" strike="noStrike" cap="none" baseline="0" dirty="0">
              <a:solidFill>
                <a:srgbClr val="282828"/>
              </a:solidFill>
              <a:latin typeface="Calibri"/>
              <a:ea typeface="Calibri"/>
              <a:cs typeface="Calibri"/>
              <a:sym typeface="Calibri"/>
            </a:endParaRPr>
          </a:p>
          <a:p>
            <a:pPr marL="0" marR="0" lvl="0" indent="0" algn="l" rtl="0">
              <a:spcBef>
                <a:spcPts val="0"/>
              </a:spcBef>
              <a:spcAft>
                <a:spcPts val="0"/>
              </a:spcAft>
              <a:buClr>
                <a:srgbClr val="000000"/>
              </a:buClr>
              <a:buSzPct val="25000"/>
              <a:buFont typeface="Arial"/>
              <a:buNone/>
            </a:pPr>
            <a:r>
              <a:rPr lang="en" sz="2000" b="0" i="0" u="none" strike="noStrike" cap="none" baseline="0" dirty="0">
                <a:solidFill>
                  <a:srgbClr val="282828"/>
                </a:solidFill>
                <a:latin typeface="Calibri"/>
                <a:ea typeface="Calibri"/>
                <a:cs typeface="Calibri"/>
                <a:sym typeface="Calibri"/>
              </a:rPr>
              <a:t>Hoskins, J., Schuette, C., &amp; Charlton, M. (2011, August 17). Program</a:t>
            </a:r>
          </a:p>
          <a:p>
            <a:pPr marL="457200" marR="0" lvl="0" indent="0" algn="l" rtl="0">
              <a:spcBef>
                <a:spcPts val="0"/>
              </a:spcBef>
              <a:spcAft>
                <a:spcPts val="0"/>
              </a:spcAft>
              <a:buClr>
                <a:srgbClr val="000000"/>
              </a:buClr>
              <a:buSzPct val="25000"/>
              <a:buFont typeface="Arial"/>
              <a:buNone/>
            </a:pPr>
            <a:r>
              <a:rPr lang="en" sz="2000" b="0" i="0" u="none" strike="noStrike" cap="none" baseline="0" dirty="0">
                <a:solidFill>
                  <a:srgbClr val="282828"/>
                </a:solidFill>
                <a:latin typeface="Calibri"/>
                <a:ea typeface="Calibri"/>
                <a:cs typeface="Calibri"/>
                <a:sym typeface="Calibri"/>
              </a:rPr>
              <a:t>Improvement and Practice: In-Service and Pre-Service Student Teaching Reflections. Retrieved January 5, 2015, from http://icctejournal.org/issues/v6i2/v6i2-hoskins-schuette-charlton/</a:t>
            </a:r>
          </a:p>
          <a:p>
            <a:pPr marL="228600" marR="0" lvl="0" indent="114300" algn="l" rtl="0">
              <a:spcBef>
                <a:spcPts val="0"/>
              </a:spcBef>
              <a:spcAft>
                <a:spcPts val="0"/>
              </a:spcAft>
              <a:buClr>
                <a:srgbClr val="000000"/>
              </a:buClr>
              <a:buFont typeface="Arial"/>
              <a:buNone/>
            </a:pPr>
            <a:endParaRPr sz="2200" b="0" i="0" u="none" strike="noStrike" cap="none" baseline="0" dirty="0">
              <a:solidFill>
                <a:schemeClr val="lt2"/>
              </a:solidFill>
              <a:latin typeface="Calibri"/>
              <a:ea typeface="Calibri"/>
              <a:cs typeface="Calibri"/>
              <a:sym typeface="Calibri"/>
            </a:endParaRPr>
          </a:p>
          <a:p>
            <a:pPr marL="228600" marR="0" lvl="0" indent="114300" algn="l" rtl="0">
              <a:spcBef>
                <a:spcPts val="0"/>
              </a:spcBef>
              <a:spcAft>
                <a:spcPts val="0"/>
              </a:spcAft>
              <a:buClr>
                <a:srgbClr val="000000"/>
              </a:buClr>
              <a:buFont typeface="Arial"/>
              <a:buNone/>
            </a:pPr>
            <a:endParaRPr sz="2000" b="0" i="0" u="none" strike="noStrike" cap="none" baseline="0" dirty="0">
              <a:solidFill>
                <a:schemeClr val="lt2"/>
              </a:solidFill>
              <a:latin typeface="Helvetica Neue"/>
              <a:ea typeface="Helvetica Neue"/>
              <a:cs typeface="Helvetica Neue"/>
              <a:sym typeface="Helvetica Neue"/>
            </a:endParaRPr>
          </a:p>
          <a:p>
            <a:pPr marL="228600" marR="0" lvl="0" indent="114300" algn="l" rtl="0">
              <a:spcBef>
                <a:spcPts val="0"/>
              </a:spcBef>
              <a:spcAft>
                <a:spcPts val="0"/>
              </a:spcAft>
              <a:buClr>
                <a:srgbClr val="000000"/>
              </a:buClr>
              <a:buFont typeface="Arial"/>
              <a:buNone/>
            </a:pPr>
            <a:endParaRPr sz="2000" b="0" i="0" u="none" strike="noStrike" cap="none" baseline="0" dirty="0">
              <a:solidFill>
                <a:schemeClr val="lt2"/>
              </a:solidFill>
              <a:latin typeface="Helvetica Neue"/>
              <a:ea typeface="Helvetica Neue"/>
              <a:cs typeface="Helvetica Neue"/>
              <a:sym typeface="Helvetica Neue"/>
            </a:endParaRPr>
          </a:p>
          <a:p>
            <a:pPr marL="114300" marR="0" lvl="0" indent="0" algn="l" rtl="0">
              <a:spcBef>
                <a:spcPts val="0"/>
              </a:spcBef>
              <a:spcAft>
                <a:spcPts val="0"/>
              </a:spcAft>
              <a:buClr>
                <a:srgbClr val="000000"/>
              </a:buClr>
              <a:buFont typeface="Arial"/>
              <a:buNone/>
            </a:pPr>
            <a:endParaRPr sz="2000" b="0" i="0" u="none" strike="noStrike" cap="none" baseline="0" dirty="0">
              <a:solidFill>
                <a:schemeClr val="lt2"/>
              </a:solidFill>
              <a:latin typeface="Calibri"/>
              <a:ea typeface="Calibri"/>
              <a:cs typeface="Calibri"/>
              <a:sym typeface="Calibri"/>
            </a:endParaRPr>
          </a:p>
          <a:p>
            <a:pPr marL="0" marR="0" lvl="0" indent="0" algn="l" rtl="0">
              <a:lnSpc>
                <a:spcPct val="100000"/>
              </a:lnSpc>
              <a:spcBef>
                <a:spcPts val="0"/>
              </a:spcBef>
              <a:spcAft>
                <a:spcPts val="0"/>
              </a:spcAft>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a:p>
            <a:pPr marL="342900" marR="0" lvl="0" indent="-228600" algn="l" rtl="0">
              <a:lnSpc>
                <a:spcPct val="100000"/>
              </a:lnSpc>
              <a:spcBef>
                <a:spcPts val="0"/>
              </a:spcBef>
              <a:spcAft>
                <a:spcPts val="0"/>
              </a:spcAft>
              <a:buClr>
                <a:schemeClr val="accent1"/>
              </a:buClr>
              <a:buFont typeface="Arial"/>
              <a:buNone/>
            </a:pPr>
            <a:endParaRPr sz="2200" b="0" i="0" u="none" strike="noStrike" cap="none" baseline="0" dirty="0">
              <a:solidFill>
                <a:schemeClr val="lt2"/>
              </a:solidFill>
              <a:latin typeface="Helvetica Neue"/>
              <a:ea typeface="Helvetica Neue"/>
              <a:cs typeface="Helvetica Neue"/>
              <a:sym typeface="Helvetica Neue"/>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Shape 355"/>
          <p:cNvSpPr txBox="1">
            <a:spLocks noGrp="1"/>
          </p:cNvSpPr>
          <p:nvPr>
            <p:ph type="title"/>
          </p:nvPr>
        </p:nvSpPr>
        <p:spPr>
          <a:xfrm>
            <a:off x="1" y="4213"/>
            <a:ext cx="7442203" cy="857400"/>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2"/>
              </a:buClr>
              <a:buSzPct val="25000"/>
              <a:buFont typeface="Cambria"/>
              <a:buNone/>
            </a:pPr>
            <a:r>
              <a:rPr lang="en" sz="4000" b="1" i="0" u="none" strike="noStrike" cap="none" baseline="0" dirty="0">
                <a:solidFill>
                  <a:schemeClr val="dk2"/>
                </a:solidFill>
                <a:latin typeface="Cambria"/>
                <a:ea typeface="Cambria"/>
                <a:cs typeface="Cambria"/>
                <a:sym typeface="Cambria"/>
              </a:rPr>
              <a:t>References</a:t>
            </a:r>
          </a:p>
        </p:txBody>
      </p:sp>
      <p:sp>
        <p:nvSpPr>
          <p:cNvPr id="356" name="Shape 356"/>
          <p:cNvSpPr txBox="1">
            <a:spLocks noGrp="1"/>
          </p:cNvSpPr>
          <p:nvPr>
            <p:ph type="body" idx="1"/>
          </p:nvPr>
        </p:nvSpPr>
        <p:spPr>
          <a:xfrm>
            <a:off x="1" y="861612"/>
            <a:ext cx="9143999" cy="4016331"/>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2000" b="0" i="0" u="none" strike="noStrike" cap="none" baseline="0" dirty="0">
                <a:solidFill>
                  <a:srgbClr val="282828"/>
                </a:solidFill>
                <a:latin typeface="Calibri"/>
                <a:ea typeface="Calibri"/>
                <a:cs typeface="Calibri"/>
                <a:sym typeface="Calibri"/>
              </a:rPr>
              <a:t>Kagan, D. (1992). Professional Growth Among Preservice and</a:t>
            </a:r>
          </a:p>
          <a:p>
            <a:pPr marL="457200" marR="0" lvl="0" indent="0" algn="l" rtl="0">
              <a:lnSpc>
                <a:spcPct val="100000"/>
              </a:lnSpc>
              <a:spcBef>
                <a:spcPts val="0"/>
              </a:spcBef>
              <a:spcAft>
                <a:spcPts val="0"/>
              </a:spcAft>
              <a:buClr>
                <a:srgbClr val="000000"/>
              </a:buClr>
              <a:buSzPct val="25000"/>
              <a:buFont typeface="Arial"/>
              <a:buNone/>
            </a:pPr>
            <a:r>
              <a:rPr lang="en" sz="2000" b="0" i="0" u="none" strike="noStrike" cap="none" baseline="0" dirty="0">
                <a:solidFill>
                  <a:srgbClr val="282828"/>
                </a:solidFill>
                <a:latin typeface="Calibri"/>
                <a:ea typeface="Calibri"/>
                <a:cs typeface="Calibri"/>
                <a:sym typeface="Calibri"/>
              </a:rPr>
              <a:t>Beginning Teachers. </a:t>
            </a:r>
            <a:r>
              <a:rPr lang="en" sz="2000" b="0" i="1" u="none" strike="noStrike" cap="none" baseline="0" dirty="0">
                <a:solidFill>
                  <a:srgbClr val="282828"/>
                </a:solidFill>
                <a:latin typeface="Calibri"/>
                <a:ea typeface="Calibri"/>
                <a:cs typeface="Calibri"/>
                <a:sym typeface="Calibri"/>
              </a:rPr>
              <a:t>Review of Educational Research,</a:t>
            </a:r>
            <a:r>
              <a:rPr lang="en" sz="2000" b="0" i="0" u="none" strike="noStrike" cap="none" baseline="0" dirty="0">
                <a:solidFill>
                  <a:srgbClr val="282828"/>
                </a:solidFill>
                <a:latin typeface="Calibri"/>
                <a:ea typeface="Calibri"/>
                <a:cs typeface="Calibri"/>
                <a:sym typeface="Calibri"/>
              </a:rPr>
              <a:t> </a:t>
            </a:r>
            <a:r>
              <a:rPr lang="en" sz="2000" b="0" i="1" u="none" strike="noStrike" cap="none" baseline="0" dirty="0">
                <a:solidFill>
                  <a:srgbClr val="282828"/>
                </a:solidFill>
                <a:latin typeface="Calibri"/>
                <a:ea typeface="Calibri"/>
                <a:cs typeface="Calibri"/>
                <a:sym typeface="Calibri"/>
              </a:rPr>
              <a:t>62</a:t>
            </a:r>
            <a:r>
              <a:rPr lang="en" sz="2000" b="0" i="0" u="none" strike="noStrike" cap="none" baseline="0" dirty="0">
                <a:solidFill>
                  <a:srgbClr val="282828"/>
                </a:solidFill>
                <a:latin typeface="Calibri"/>
                <a:ea typeface="Calibri"/>
                <a:cs typeface="Calibri"/>
                <a:sym typeface="Calibri"/>
              </a:rPr>
              <a:t>(2), 129-169.</a:t>
            </a:r>
          </a:p>
          <a:p>
            <a:pPr marL="457200" marR="0" lvl="0" indent="0" algn="l" rtl="0">
              <a:lnSpc>
                <a:spcPct val="100000"/>
              </a:lnSpc>
              <a:spcBef>
                <a:spcPts val="0"/>
              </a:spcBef>
              <a:spcAft>
                <a:spcPts val="0"/>
              </a:spcAft>
              <a:buClr>
                <a:srgbClr val="000000"/>
              </a:buClr>
              <a:buFont typeface="Arial"/>
              <a:buNone/>
            </a:pPr>
            <a:endParaRPr sz="1600" b="0" i="0" u="none" strike="noStrike" cap="none" baseline="0" dirty="0">
              <a:solidFill>
                <a:srgbClr val="282828"/>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ct val="25000"/>
              <a:buFont typeface="Arial"/>
              <a:buNone/>
            </a:pPr>
            <a:r>
              <a:rPr lang="en" sz="2000" b="0" i="0" u="none" strike="noStrike" cap="none" baseline="0" dirty="0">
                <a:solidFill>
                  <a:srgbClr val="282828"/>
                </a:solidFill>
                <a:latin typeface="Calibri"/>
                <a:ea typeface="Calibri"/>
                <a:cs typeface="Calibri"/>
                <a:sym typeface="Calibri"/>
              </a:rPr>
              <a:t>Marso, R., &amp; Pigge, F. (1989). The influence of preservice training and teaching</a:t>
            </a:r>
          </a:p>
          <a:p>
            <a:pPr marL="457200" marR="0" lvl="0" indent="0" algn="l" rtl="0">
              <a:lnSpc>
                <a:spcPct val="100000"/>
              </a:lnSpc>
              <a:spcBef>
                <a:spcPts val="0"/>
              </a:spcBef>
              <a:spcAft>
                <a:spcPts val="0"/>
              </a:spcAft>
              <a:buClr>
                <a:srgbClr val="000000"/>
              </a:buClr>
              <a:buSzPct val="25000"/>
              <a:buFont typeface="Arial"/>
              <a:buNone/>
            </a:pPr>
            <a:r>
              <a:rPr lang="en" sz="2000" b="0" i="0" u="none" strike="noStrike" cap="none" baseline="0" dirty="0">
                <a:solidFill>
                  <a:srgbClr val="282828"/>
                </a:solidFill>
                <a:latin typeface="Calibri"/>
                <a:ea typeface="Calibri"/>
                <a:cs typeface="Calibri"/>
                <a:sym typeface="Calibri"/>
              </a:rPr>
              <a:t>experience upon attitude and concerns about teaching. </a:t>
            </a:r>
            <a:r>
              <a:rPr lang="en" sz="2000" b="0" i="1" u="none" strike="noStrike" cap="none" baseline="0" dirty="0">
                <a:solidFill>
                  <a:srgbClr val="282828"/>
                </a:solidFill>
                <a:latin typeface="Calibri"/>
                <a:ea typeface="Calibri"/>
                <a:cs typeface="Calibri"/>
                <a:sym typeface="Calibri"/>
              </a:rPr>
              <a:t>Teaching and Teacher Education,</a:t>
            </a:r>
            <a:r>
              <a:rPr lang="en" sz="2000" b="0" i="0" u="none" strike="noStrike" cap="none" baseline="0" dirty="0">
                <a:solidFill>
                  <a:srgbClr val="282828"/>
                </a:solidFill>
                <a:latin typeface="Calibri"/>
                <a:ea typeface="Calibri"/>
                <a:cs typeface="Calibri"/>
                <a:sym typeface="Calibri"/>
              </a:rPr>
              <a:t> </a:t>
            </a:r>
            <a:r>
              <a:rPr lang="en" sz="2000" b="0" i="1" u="none" strike="noStrike" cap="none" baseline="0" dirty="0">
                <a:solidFill>
                  <a:srgbClr val="282828"/>
                </a:solidFill>
                <a:latin typeface="Calibri"/>
                <a:ea typeface="Calibri"/>
                <a:cs typeface="Calibri"/>
                <a:sym typeface="Calibri"/>
              </a:rPr>
              <a:t>5</a:t>
            </a:r>
            <a:r>
              <a:rPr lang="en" sz="2000" b="0" i="0" u="none" strike="noStrike" cap="none" baseline="0" dirty="0">
                <a:solidFill>
                  <a:srgbClr val="282828"/>
                </a:solidFill>
                <a:latin typeface="Calibri"/>
                <a:ea typeface="Calibri"/>
                <a:cs typeface="Calibri"/>
                <a:sym typeface="Calibri"/>
              </a:rPr>
              <a:t>(1), 33-41.</a:t>
            </a:r>
          </a:p>
          <a:p>
            <a:pPr marL="228600" marR="0" lvl="0" indent="114300" algn="l" rtl="0">
              <a:spcBef>
                <a:spcPts val="0"/>
              </a:spcBef>
              <a:spcAft>
                <a:spcPts val="0"/>
              </a:spcAft>
              <a:buClr>
                <a:srgbClr val="000000"/>
              </a:buClr>
              <a:buFont typeface="Arial"/>
              <a:buNone/>
            </a:pPr>
            <a:endParaRPr sz="2000" b="0" i="0" u="none" strike="noStrike" cap="none" baseline="0" dirty="0">
              <a:solidFill>
                <a:schemeClr val="lt2"/>
              </a:solidFill>
              <a:latin typeface="Calibri"/>
              <a:ea typeface="Calibri"/>
              <a:cs typeface="Calibri"/>
              <a:sym typeface="Calibri"/>
            </a:endParaRPr>
          </a:p>
          <a:p>
            <a:pPr marL="0" marR="0" lvl="0" indent="0" algn="l" rtl="0">
              <a:lnSpc>
                <a:spcPct val="100000"/>
              </a:lnSpc>
              <a:spcBef>
                <a:spcPts val="0"/>
              </a:spcBef>
              <a:spcAft>
                <a:spcPts val="0"/>
              </a:spcAft>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a:p>
            <a:pPr marL="342900" marR="0" lvl="0" indent="-228600" algn="l" rtl="0">
              <a:lnSpc>
                <a:spcPct val="100000"/>
              </a:lnSpc>
              <a:spcBef>
                <a:spcPts val="0"/>
              </a:spcBef>
              <a:spcAft>
                <a:spcPts val="0"/>
              </a:spcAft>
              <a:buClr>
                <a:schemeClr val="accent1"/>
              </a:buClr>
              <a:buFont typeface="Arial"/>
              <a:buNone/>
            </a:pPr>
            <a:endParaRPr sz="2200" b="0" i="0" u="none" strike="noStrike" cap="none" baseline="0" dirty="0">
              <a:solidFill>
                <a:schemeClr val="lt2"/>
              </a:solidFill>
              <a:latin typeface="Helvetica Neue"/>
              <a:ea typeface="Helvetica Neue"/>
              <a:cs typeface="Helvetica Neue"/>
              <a:sym typeface="Helvetica Neue"/>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0" y="5215"/>
            <a:ext cx="7442203" cy="725410"/>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2"/>
              </a:buClr>
              <a:buSzPct val="25000"/>
              <a:buFont typeface="Cambria"/>
              <a:buNone/>
            </a:pPr>
            <a:r>
              <a:rPr lang="en" sz="3200" b="1" i="0" u="none" strike="noStrike" cap="none" baseline="0">
                <a:solidFill>
                  <a:schemeClr val="dk2"/>
                </a:solidFill>
                <a:latin typeface="Cambria"/>
                <a:ea typeface="Cambria"/>
                <a:cs typeface="Cambria"/>
                <a:sym typeface="Cambria"/>
                <a:rtl val="0"/>
              </a:rPr>
              <a:t>Conceptual Rationale for the Inquiry</a:t>
            </a:r>
          </a:p>
        </p:txBody>
      </p:sp>
      <p:sp>
        <p:nvSpPr>
          <p:cNvPr id="203" name="Shape 203"/>
          <p:cNvSpPr txBox="1">
            <a:spLocks noGrp="1"/>
          </p:cNvSpPr>
          <p:nvPr>
            <p:ph type="body" idx="1"/>
          </p:nvPr>
        </p:nvSpPr>
        <p:spPr>
          <a:xfrm>
            <a:off x="0" y="818925"/>
            <a:ext cx="9144000" cy="3999676"/>
          </a:xfrm>
          <a:prstGeom prst="rect">
            <a:avLst/>
          </a:prstGeom>
          <a:noFill/>
          <a:ln>
            <a:noFill/>
          </a:ln>
        </p:spPr>
        <p:txBody>
          <a:bodyPr lIns="91425" tIns="91425" rIns="91425" bIns="91425" anchor="t" anchorCtr="0">
            <a:noAutofit/>
          </a:bodyPr>
          <a:lstStyle/>
          <a:p>
            <a:pPr marL="457200" marR="0" lvl="0" indent="-368300" algn="l" rtl="0">
              <a:lnSpc>
                <a:spcPct val="115000"/>
              </a:lnSpc>
              <a:spcBef>
                <a:spcPts val="0"/>
              </a:spcBef>
              <a:spcAft>
                <a:spcPts val="0"/>
              </a:spcAft>
              <a:buClr>
                <a:srgbClr val="2F2B20"/>
              </a:buClr>
              <a:buSzPct val="100000"/>
              <a:buFont typeface="Calibri"/>
              <a:buChar char="●"/>
            </a:pPr>
            <a:r>
              <a:rPr lang="en" sz="2200" b="0" i="0" u="sng" strike="noStrike" cap="none" baseline="0" dirty="0">
                <a:solidFill>
                  <a:srgbClr val="2F2B20"/>
                </a:solidFill>
                <a:latin typeface="Calibri"/>
                <a:ea typeface="Calibri"/>
                <a:cs typeface="Calibri"/>
                <a:sym typeface="Calibri"/>
              </a:rPr>
              <a:t>Reflections</a:t>
            </a:r>
            <a:r>
              <a:rPr lang="en" sz="2200" b="0" i="0" u="none" strike="noStrike" cap="none" baseline="0" dirty="0">
                <a:solidFill>
                  <a:srgbClr val="2F2B20"/>
                </a:solidFill>
                <a:latin typeface="Calibri"/>
                <a:ea typeface="Calibri"/>
                <a:cs typeface="Calibri"/>
                <a:sym typeface="Calibri"/>
              </a:rPr>
              <a:t> on student teaching experiences are important to consider in trying to understand and improve student teaching practice and program effectiveness (Boyd et al., 2008; Fry, 2007</a:t>
            </a:r>
            <a:r>
              <a:rPr lang="en" sz="2200" b="0" i="0" u="none" strike="noStrike" cap="none" baseline="0" dirty="0" smtClean="0">
                <a:solidFill>
                  <a:srgbClr val="2F2B20"/>
                </a:solidFill>
                <a:latin typeface="Calibri"/>
                <a:ea typeface="Calibri"/>
                <a:cs typeface="Calibri"/>
                <a:sym typeface="Calibri"/>
              </a:rPr>
              <a:t>).</a:t>
            </a:r>
            <a:endParaRPr sz="2200" b="0" i="0" u="none" strike="noStrike" cap="none" baseline="0" dirty="0">
              <a:solidFill>
                <a:srgbClr val="2F2B20"/>
              </a:solidFill>
              <a:latin typeface="Calibri"/>
              <a:ea typeface="Calibri"/>
              <a:cs typeface="Calibri"/>
              <a:sym typeface="Calibri"/>
            </a:endParaRPr>
          </a:p>
          <a:p>
            <a:pPr marL="457200" marR="0" lvl="0" indent="-368300" algn="l" rtl="0">
              <a:lnSpc>
                <a:spcPct val="115000"/>
              </a:lnSpc>
              <a:spcBef>
                <a:spcPts val="0"/>
              </a:spcBef>
              <a:spcAft>
                <a:spcPts val="0"/>
              </a:spcAft>
              <a:buClr>
                <a:srgbClr val="2F2B20"/>
              </a:buClr>
              <a:buSzPct val="100000"/>
              <a:buFont typeface="Calibri"/>
              <a:buChar char="●"/>
            </a:pPr>
            <a:r>
              <a:rPr lang="en" sz="2200" b="0" i="0" u="none" strike="noStrike" cap="none" baseline="0" dirty="0">
                <a:solidFill>
                  <a:srgbClr val="2F2B20"/>
                </a:solidFill>
                <a:latin typeface="Calibri"/>
                <a:ea typeface="Calibri"/>
                <a:cs typeface="Calibri"/>
                <a:sym typeface="Calibri"/>
              </a:rPr>
              <a:t>Ryan (1979), for example, suggests that teachers have difficulty in their first year because they are undertrained for the demands of their work, there are no clear criteria in teacher training, and beginning teachers are not trained for specific jobs in specific schools (Weinstein, 1988</a:t>
            </a:r>
            <a:r>
              <a:rPr lang="en" sz="2200" b="0" i="0" u="none" strike="noStrike" cap="none" baseline="0" dirty="0" smtClean="0">
                <a:solidFill>
                  <a:srgbClr val="2F2B20"/>
                </a:solidFill>
                <a:latin typeface="Calibri"/>
                <a:ea typeface="Calibri"/>
                <a:cs typeface="Calibri"/>
                <a:sym typeface="Calibri"/>
              </a:rPr>
              <a:t>).</a:t>
            </a:r>
            <a:endParaRPr lang="en-US" sz="2200" b="0" i="0" u="none" strike="noStrike" cap="none" baseline="0" dirty="0" smtClean="0">
              <a:solidFill>
                <a:srgbClr val="2F2B20"/>
              </a:solidFill>
              <a:latin typeface="Calibri"/>
              <a:ea typeface="Calibri"/>
              <a:cs typeface="Calibri"/>
              <a:sym typeface="Calibri"/>
            </a:endParaRPr>
          </a:p>
          <a:p>
            <a:pPr marL="457200" indent="-368300">
              <a:lnSpc>
                <a:spcPct val="115000"/>
              </a:lnSpc>
              <a:buClr>
                <a:srgbClr val="2F2B20"/>
              </a:buClr>
              <a:buSzPct val="100000"/>
              <a:buFont typeface="Calibri"/>
              <a:buChar char="●"/>
            </a:pPr>
            <a:r>
              <a:rPr lang="en" sz="2200" dirty="0">
                <a:solidFill>
                  <a:srgbClr val="2F2B20"/>
                </a:solidFill>
                <a:latin typeface="Calibri"/>
                <a:ea typeface="Calibri"/>
                <a:cs typeface="Calibri"/>
                <a:sym typeface="Calibri"/>
              </a:rPr>
              <a:t>The development and transition of prospective teachers from preservice training through the initial years of teaching has receive increasing attention in recent years</a:t>
            </a:r>
            <a:r>
              <a:rPr lang="en-US" sz="2200" dirty="0">
                <a:solidFill>
                  <a:srgbClr val="2F2B20"/>
                </a:solidFill>
                <a:latin typeface="Calibri"/>
                <a:ea typeface="Calibri"/>
                <a:cs typeface="Calibri"/>
                <a:sym typeface="Calibri"/>
              </a:rPr>
              <a:t> </a:t>
            </a:r>
            <a:r>
              <a:rPr lang="en" sz="2200" dirty="0">
                <a:solidFill>
                  <a:srgbClr val="2F2B20"/>
                </a:solidFill>
                <a:latin typeface="Calibri"/>
                <a:ea typeface="Calibri"/>
                <a:cs typeface="Calibri"/>
                <a:sym typeface="Calibri"/>
              </a:rPr>
              <a:t>(Marso and Pigge, 1989).  </a:t>
            </a:r>
            <a:endParaRPr lang="en" sz="2200" b="0" i="0" u="none" strike="noStrike" cap="none" baseline="0" dirty="0">
              <a:solidFill>
                <a:srgbClr val="2F2B20"/>
              </a:solidFill>
              <a:latin typeface="Calibri"/>
              <a:ea typeface="Calibri"/>
              <a:cs typeface="Calibri"/>
              <a:sym typeface="Calibri"/>
            </a:endParaRPr>
          </a:p>
          <a:p>
            <a:pPr marL="76200" marR="0" lvl="0" indent="0" algn="l" rtl="0">
              <a:lnSpc>
                <a:spcPct val="100000"/>
              </a:lnSpc>
              <a:spcBef>
                <a:spcPts val="0"/>
              </a:spcBef>
              <a:spcAft>
                <a:spcPts val="0"/>
              </a:spcAft>
              <a:buClr>
                <a:schemeClr val="dk1"/>
              </a:buClr>
              <a:buFont typeface="Arial"/>
              <a:buNone/>
            </a:pPr>
            <a:endParaRPr sz="2400" b="0" i="0" u="none" strike="noStrike" cap="none" baseline="0" dirty="0">
              <a:solidFill>
                <a:schemeClr val="dk1"/>
              </a:solidFill>
              <a:latin typeface="Calibri"/>
              <a:ea typeface="Calibri"/>
              <a:cs typeface="Calibri"/>
              <a:sym typeface="Calibri"/>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0" y="10583"/>
            <a:ext cx="7086117" cy="713394"/>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2"/>
              </a:buClr>
              <a:buSzPct val="25000"/>
              <a:buFont typeface="Cambria"/>
              <a:buNone/>
            </a:pPr>
            <a:r>
              <a:rPr lang="en" sz="3200" b="1" i="0" u="none" strike="noStrike" cap="none" baseline="0">
                <a:solidFill>
                  <a:schemeClr val="dk2"/>
                </a:solidFill>
                <a:latin typeface="Cambria"/>
                <a:ea typeface="Cambria"/>
                <a:cs typeface="Cambria"/>
                <a:sym typeface="Cambria"/>
                <a:rtl val="0"/>
              </a:rPr>
              <a:t>Practical Rationale for the Study</a:t>
            </a:r>
          </a:p>
        </p:txBody>
      </p:sp>
      <p:sp>
        <p:nvSpPr>
          <p:cNvPr id="215" name="Shape 215"/>
          <p:cNvSpPr txBox="1">
            <a:spLocks noGrp="1"/>
          </p:cNvSpPr>
          <p:nvPr>
            <p:ph type="body" idx="1"/>
          </p:nvPr>
        </p:nvSpPr>
        <p:spPr>
          <a:xfrm>
            <a:off x="1" y="950899"/>
            <a:ext cx="9143998" cy="3760885"/>
          </a:xfrm>
          <a:prstGeom prst="rect">
            <a:avLst/>
          </a:prstGeom>
          <a:noFill/>
          <a:ln>
            <a:noFill/>
          </a:ln>
        </p:spPr>
        <p:txBody>
          <a:bodyPr lIns="91425" tIns="91425" rIns="91425" bIns="91425" anchor="t" anchorCtr="0">
            <a:noAutofit/>
          </a:bodyPr>
          <a:lstStyle/>
          <a:p>
            <a:pPr marL="457200" marR="0" lvl="0" indent="-241300" algn="l" rtl="0">
              <a:lnSpc>
                <a:spcPct val="100000"/>
              </a:lnSpc>
              <a:spcBef>
                <a:spcPts val="0"/>
              </a:spcBef>
              <a:spcAft>
                <a:spcPts val="0"/>
              </a:spcAft>
              <a:buClr>
                <a:schemeClr val="dk1"/>
              </a:buClr>
              <a:buSzPct val="25000"/>
              <a:buFont typeface="Arial"/>
              <a:buNone/>
            </a:pPr>
            <a:r>
              <a:rPr lang="en" sz="2200" b="0" i="0" u="none" strike="noStrike" cap="none" baseline="0">
                <a:solidFill>
                  <a:schemeClr val="dk1"/>
                </a:solidFill>
                <a:latin typeface="Calibri"/>
                <a:ea typeface="Calibri"/>
                <a:cs typeface="Calibri"/>
                <a:sym typeface="Calibri"/>
              </a:rPr>
              <a:t>The purpose of our inquiry is to examine UTRPP graduates from the University of South Florida’s College of Education, in their first and second year of inservice teaching, utilizing their reflections (surveys and interviews) on their performance on formal/informal district evaluations.  </a:t>
            </a:r>
          </a:p>
          <a:p>
            <a:pPr marL="215900" marR="0" lvl="0" indent="0" algn="l" rtl="0">
              <a:lnSpc>
                <a:spcPct val="100000"/>
              </a:lnSpc>
              <a:spcBef>
                <a:spcPts val="0"/>
              </a:spcBef>
              <a:spcAft>
                <a:spcPts val="0"/>
              </a:spcAft>
              <a:buClr>
                <a:schemeClr val="dk1"/>
              </a:buClr>
              <a:buFont typeface="Arial"/>
              <a:buNone/>
            </a:pPr>
            <a:endParaRPr sz="2200" b="0" i="0" u="none" strike="noStrike" cap="none" baseline="0">
              <a:solidFill>
                <a:schemeClr val="dk1"/>
              </a:solidFill>
              <a:latin typeface="Calibri"/>
              <a:ea typeface="Calibri"/>
              <a:cs typeface="Calibri"/>
              <a:sym typeface="Calibri"/>
            </a:endParaRPr>
          </a:p>
          <a:p>
            <a:pPr marL="457200" marR="0" lvl="0" indent="-241300" algn="l" rtl="0">
              <a:lnSpc>
                <a:spcPct val="100000"/>
              </a:lnSpc>
              <a:spcBef>
                <a:spcPts val="0"/>
              </a:spcBef>
              <a:spcAft>
                <a:spcPts val="0"/>
              </a:spcAft>
              <a:buClr>
                <a:schemeClr val="dk1"/>
              </a:buClr>
              <a:buSzPct val="25000"/>
              <a:buFont typeface="Arial"/>
              <a:buNone/>
            </a:pPr>
            <a:r>
              <a:rPr lang="en" sz="2200" b="0" i="0" u="none" strike="noStrike" cap="none" baseline="0">
                <a:solidFill>
                  <a:schemeClr val="dk1"/>
                </a:solidFill>
                <a:latin typeface="Calibri"/>
                <a:ea typeface="Calibri"/>
                <a:cs typeface="Calibri"/>
                <a:sym typeface="Calibri"/>
              </a:rPr>
              <a:t>It is our goal to initially study the program’s graduates through qualitative data collection instruments, in order for current Partnership Resource Teachers, Collaborative Teachers, and School District personnel to better support </a:t>
            </a:r>
            <a:r>
              <a:rPr lang="en" sz="2200" b="1" i="0" u="none" strike="noStrike" cap="none" baseline="0">
                <a:solidFill>
                  <a:schemeClr val="dk1"/>
                </a:solidFill>
                <a:latin typeface="Calibri"/>
                <a:ea typeface="Calibri"/>
                <a:cs typeface="Calibri"/>
                <a:sym typeface="Calibri"/>
              </a:rPr>
              <a:t>future</a:t>
            </a:r>
            <a:r>
              <a:rPr lang="en" sz="2200" b="0" i="0" u="none" strike="noStrike" cap="none" baseline="0">
                <a:solidFill>
                  <a:schemeClr val="dk1"/>
                </a:solidFill>
                <a:latin typeface="Calibri"/>
                <a:ea typeface="Calibri"/>
                <a:cs typeface="Calibri"/>
                <a:sym typeface="Calibri"/>
              </a:rPr>
              <a:t> UTRPP graduates. </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2" y="21477"/>
            <a:ext cx="7442202" cy="693599"/>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2"/>
              </a:buClr>
              <a:buSzPct val="25000"/>
              <a:buFont typeface="Cambria"/>
              <a:buNone/>
            </a:pPr>
            <a:r>
              <a:rPr lang="en" sz="4000" b="1" i="0" u="none" strike="noStrike" cap="none" baseline="0">
                <a:solidFill>
                  <a:schemeClr val="dk2"/>
                </a:solidFill>
                <a:latin typeface="Cambria"/>
                <a:ea typeface="Cambria"/>
                <a:cs typeface="Cambria"/>
                <a:sym typeface="Cambria"/>
                <a:rtl val="0"/>
              </a:rPr>
              <a:t>What is UTRPP?</a:t>
            </a:r>
          </a:p>
        </p:txBody>
      </p:sp>
      <p:sp>
        <p:nvSpPr>
          <p:cNvPr id="221" name="Shape 221"/>
          <p:cNvSpPr txBox="1">
            <a:spLocks noGrp="1"/>
          </p:cNvSpPr>
          <p:nvPr>
            <p:ph type="body" idx="1"/>
          </p:nvPr>
        </p:nvSpPr>
        <p:spPr>
          <a:xfrm>
            <a:off x="1" y="807056"/>
            <a:ext cx="9143998" cy="4082754"/>
          </a:xfrm>
          <a:prstGeom prst="rect">
            <a:avLst/>
          </a:prstGeom>
          <a:noFill/>
          <a:ln>
            <a:noFill/>
          </a:ln>
        </p:spPr>
        <p:txBody>
          <a:bodyPr lIns="91425" tIns="91425" rIns="91425" bIns="91425" anchor="t" anchorCtr="0">
            <a:noAutofit/>
          </a:bodyPr>
          <a:lstStyle/>
          <a:p>
            <a:pPr marL="342900" marR="0" lvl="0" indent="-228600" algn="l" rtl="0">
              <a:lnSpc>
                <a:spcPct val="100000"/>
              </a:lnSpc>
              <a:spcBef>
                <a:spcPts val="0"/>
              </a:spcBef>
              <a:spcAft>
                <a:spcPts val="0"/>
              </a:spcAft>
              <a:buClr>
                <a:schemeClr val="accent1"/>
              </a:buClr>
              <a:buSzPct val="25000"/>
              <a:buFont typeface="Arial"/>
              <a:buNone/>
            </a:pPr>
            <a:r>
              <a:rPr lang="en" sz="2400" b="0" i="0" u="sng" strike="noStrike" cap="none" baseline="0" dirty="0">
                <a:solidFill>
                  <a:schemeClr val="dk1"/>
                </a:solidFill>
                <a:latin typeface="Calibri"/>
                <a:ea typeface="Calibri"/>
                <a:cs typeface="Calibri"/>
                <a:sym typeface="Calibri"/>
                <a:rtl val="0"/>
              </a:rPr>
              <a:t>Description</a:t>
            </a:r>
            <a:r>
              <a:rPr lang="en" sz="2400" b="0" i="0" u="none" strike="noStrike" cap="none" baseline="0" dirty="0">
                <a:solidFill>
                  <a:schemeClr val="dk1"/>
                </a:solidFill>
                <a:latin typeface="Calibri"/>
                <a:ea typeface="Calibri"/>
                <a:cs typeface="Calibri"/>
                <a:sym typeface="Calibri"/>
                <a:rtl val="0"/>
              </a:rPr>
              <a:t>: </a:t>
            </a:r>
            <a:r>
              <a:rPr lang="en" sz="2400" b="1" i="0" u="none" strike="noStrike" cap="none" baseline="0" dirty="0">
                <a:solidFill>
                  <a:schemeClr val="dk1"/>
                </a:solidFill>
                <a:latin typeface="Calibri"/>
                <a:ea typeface="Calibri"/>
                <a:cs typeface="Calibri"/>
                <a:sym typeface="Calibri"/>
                <a:rtl val="0"/>
              </a:rPr>
              <a:t>Urban Teacher Residency Partnership Program (UTRPP)</a:t>
            </a:r>
          </a:p>
          <a:p>
            <a:pPr marL="457200" marR="0" lvl="0" indent="-355600" algn="l" rtl="0">
              <a:lnSpc>
                <a:spcPct val="100000"/>
              </a:lnSpc>
              <a:spcBef>
                <a:spcPts val="0"/>
              </a:spcBef>
              <a:spcAft>
                <a:spcPts val="0"/>
              </a:spcAft>
              <a:buClr>
                <a:schemeClr val="dk1"/>
              </a:buClr>
              <a:buSzPct val="100000"/>
              <a:buFont typeface="Arial"/>
              <a:buChar char="●"/>
            </a:pPr>
            <a:r>
              <a:rPr lang="en" sz="2400" b="0" i="0" u="none" strike="noStrike" cap="none" baseline="0" dirty="0">
                <a:solidFill>
                  <a:schemeClr val="dk1"/>
                </a:solidFill>
                <a:latin typeface="Calibri"/>
                <a:ea typeface="Calibri"/>
                <a:cs typeface="Calibri"/>
                <a:sym typeface="Calibri"/>
                <a:rtl val="0"/>
              </a:rPr>
              <a:t>Residents (formerly known as interns) are </a:t>
            </a:r>
            <a:r>
              <a:rPr lang="en-US" sz="2400" dirty="0" smtClean="0">
                <a:solidFill>
                  <a:schemeClr val="dk1"/>
                </a:solidFill>
                <a:latin typeface="Calibri"/>
                <a:ea typeface="Calibri"/>
                <a:cs typeface="Calibri"/>
                <a:sym typeface="Calibri"/>
              </a:rPr>
              <a:t>selected for the program through an application process</a:t>
            </a:r>
            <a:r>
              <a:rPr lang="en" sz="2400" b="0" i="0" u="none" strike="noStrike" cap="none" baseline="0" dirty="0" smtClean="0">
                <a:solidFill>
                  <a:schemeClr val="dk1"/>
                </a:solidFill>
                <a:latin typeface="Calibri"/>
                <a:ea typeface="Calibri"/>
                <a:cs typeface="Calibri"/>
                <a:sym typeface="Calibri"/>
                <a:rtl val="0"/>
              </a:rPr>
              <a:t> </a:t>
            </a:r>
            <a:endParaRPr lang="en-US" sz="2400" b="0" i="0" u="none" strike="noStrike" cap="none" baseline="0" dirty="0" smtClean="0">
              <a:solidFill>
                <a:schemeClr val="dk1"/>
              </a:solidFill>
              <a:latin typeface="Calibri"/>
              <a:ea typeface="Calibri"/>
              <a:cs typeface="Calibri"/>
              <a:sym typeface="Calibri"/>
              <a:rtl val="0"/>
            </a:endParaRPr>
          </a:p>
          <a:p>
            <a:pPr marL="739775" lvl="1" indent="-355600">
              <a:buClr>
                <a:schemeClr val="dk1"/>
              </a:buClr>
              <a:buSzPct val="100000"/>
              <a:buFont typeface="Arial"/>
              <a:buChar char="●"/>
            </a:pPr>
            <a:r>
              <a:rPr lang="en-US" sz="2400" dirty="0">
                <a:solidFill>
                  <a:schemeClr val="dk1"/>
                </a:solidFill>
                <a:latin typeface="Calibri"/>
                <a:ea typeface="Calibri"/>
                <a:cs typeface="Calibri"/>
                <a:sym typeface="Calibri"/>
              </a:rPr>
              <a:t>T</a:t>
            </a:r>
            <a:r>
              <a:rPr lang="en" sz="2400" b="0" i="0" u="none" strike="noStrike" cap="none" baseline="0" dirty="0" smtClean="0">
                <a:solidFill>
                  <a:schemeClr val="dk1"/>
                </a:solidFill>
                <a:latin typeface="Calibri"/>
                <a:ea typeface="Calibri"/>
                <a:cs typeface="Calibri"/>
                <a:sym typeface="Calibri"/>
                <a:rtl val="0"/>
              </a:rPr>
              <a:t>wo-year </a:t>
            </a:r>
            <a:r>
              <a:rPr lang="en" sz="2400" b="0" i="0" u="none" strike="noStrike" cap="none" baseline="0" dirty="0">
                <a:solidFill>
                  <a:schemeClr val="dk1"/>
                </a:solidFill>
                <a:latin typeface="Calibri"/>
                <a:ea typeface="Calibri"/>
                <a:cs typeface="Calibri"/>
                <a:sym typeface="Calibri"/>
                <a:rtl val="0"/>
              </a:rPr>
              <a:t>long, full time elementary student teaching </a:t>
            </a:r>
            <a:r>
              <a:rPr lang="en" sz="2400" b="0" i="0" u="none" strike="noStrike" cap="none" baseline="0" dirty="0" smtClean="0">
                <a:solidFill>
                  <a:schemeClr val="dk1"/>
                </a:solidFill>
                <a:latin typeface="Calibri"/>
                <a:ea typeface="Calibri"/>
                <a:cs typeface="Calibri"/>
                <a:sym typeface="Calibri"/>
                <a:rtl val="0"/>
              </a:rPr>
              <a:t>residency</a:t>
            </a:r>
            <a:endParaRPr lang="en-US" sz="2400" b="0" i="0" u="none" strike="noStrike" cap="none" baseline="0" dirty="0" smtClean="0">
              <a:solidFill>
                <a:schemeClr val="dk1"/>
              </a:solidFill>
              <a:latin typeface="Calibri"/>
              <a:ea typeface="Calibri"/>
              <a:cs typeface="Calibri"/>
              <a:sym typeface="Calibri"/>
              <a:rtl val="0"/>
            </a:endParaRPr>
          </a:p>
          <a:p>
            <a:pPr marL="739775" lvl="1" indent="-355600">
              <a:buClr>
                <a:schemeClr val="dk1"/>
              </a:buClr>
              <a:buSzPct val="100000"/>
              <a:buFont typeface="Arial"/>
              <a:buChar char="●"/>
            </a:pPr>
            <a:r>
              <a:rPr lang="en" sz="2400" b="0" i="0" u="none" strike="noStrike" cap="none" baseline="0" dirty="0" smtClean="0">
                <a:solidFill>
                  <a:schemeClr val="dk1"/>
                </a:solidFill>
                <a:latin typeface="Calibri"/>
                <a:ea typeface="Calibri"/>
                <a:cs typeface="Calibri"/>
                <a:sym typeface="Calibri"/>
                <a:rtl val="0"/>
              </a:rPr>
              <a:t>Kindergarten </a:t>
            </a:r>
            <a:r>
              <a:rPr lang="en" sz="2400" b="0" i="0" u="none" strike="noStrike" cap="none" baseline="0" dirty="0">
                <a:solidFill>
                  <a:schemeClr val="dk1"/>
                </a:solidFill>
                <a:latin typeface="Calibri"/>
                <a:ea typeface="Calibri"/>
                <a:cs typeface="Calibri"/>
                <a:sym typeface="Calibri"/>
                <a:rtl val="0"/>
              </a:rPr>
              <a:t>through Fifth </a:t>
            </a:r>
            <a:r>
              <a:rPr lang="en" sz="2400" b="0" i="0" u="none" strike="noStrike" cap="none" baseline="0" dirty="0" smtClean="0">
                <a:solidFill>
                  <a:schemeClr val="dk1"/>
                </a:solidFill>
                <a:latin typeface="Calibri"/>
                <a:ea typeface="Calibri"/>
                <a:cs typeface="Calibri"/>
                <a:sym typeface="Calibri"/>
                <a:rtl val="0"/>
              </a:rPr>
              <a:t>grade</a:t>
            </a:r>
            <a:endParaRPr lang="en-US" sz="2400" dirty="0">
              <a:solidFill>
                <a:schemeClr val="dk1"/>
              </a:solidFill>
              <a:latin typeface="Calibri"/>
              <a:ea typeface="Calibri"/>
              <a:cs typeface="Calibri"/>
              <a:sym typeface="Calibri"/>
            </a:endParaRPr>
          </a:p>
          <a:p>
            <a:pPr marL="739775" lvl="1" indent="-355600">
              <a:buClr>
                <a:schemeClr val="dk1"/>
              </a:buClr>
              <a:buSzPct val="100000"/>
              <a:buFont typeface="Arial"/>
              <a:buChar char="●"/>
            </a:pPr>
            <a:r>
              <a:rPr lang="en-US" sz="2400" dirty="0">
                <a:solidFill>
                  <a:schemeClr val="dk1"/>
                </a:solidFill>
                <a:latin typeface="Calibri"/>
                <a:ea typeface="Calibri"/>
                <a:cs typeface="Calibri"/>
                <a:sym typeface="Calibri"/>
                <a:rtl val="0"/>
              </a:rPr>
              <a:t>A</a:t>
            </a:r>
            <a:r>
              <a:rPr lang="en" sz="2400" b="0" i="0" u="none" strike="noStrike" cap="none" baseline="0" dirty="0" smtClean="0">
                <a:solidFill>
                  <a:schemeClr val="dk1"/>
                </a:solidFill>
                <a:latin typeface="Calibri"/>
                <a:ea typeface="Calibri"/>
                <a:cs typeface="Calibri"/>
                <a:sym typeface="Calibri"/>
                <a:rtl val="0"/>
              </a:rPr>
              <a:t>ccumulate </a:t>
            </a:r>
            <a:r>
              <a:rPr lang="en" sz="2400" b="0" i="0" u="none" strike="noStrike" cap="none" baseline="0" dirty="0">
                <a:solidFill>
                  <a:schemeClr val="dk1"/>
                </a:solidFill>
                <a:latin typeface="Calibri"/>
                <a:ea typeface="Calibri"/>
                <a:cs typeface="Calibri"/>
                <a:sym typeface="Calibri"/>
                <a:rtl val="0"/>
              </a:rPr>
              <a:t>almost </a:t>
            </a:r>
            <a:r>
              <a:rPr lang="en" sz="2400" b="1" i="0" u="none" strike="noStrike" cap="none" baseline="0" dirty="0" smtClean="0">
                <a:solidFill>
                  <a:schemeClr val="dk1"/>
                </a:solidFill>
                <a:latin typeface="Calibri"/>
                <a:ea typeface="Calibri"/>
                <a:cs typeface="Calibri"/>
                <a:sym typeface="Calibri"/>
                <a:rtl val="0"/>
              </a:rPr>
              <a:t>2</a:t>
            </a:r>
            <a:r>
              <a:rPr lang="en-US" sz="2400" b="1" i="0" u="none" strike="noStrike" cap="none" baseline="0" dirty="0" smtClean="0">
                <a:solidFill>
                  <a:schemeClr val="dk1"/>
                </a:solidFill>
                <a:latin typeface="Calibri"/>
                <a:ea typeface="Calibri"/>
                <a:cs typeface="Calibri"/>
                <a:sym typeface="Calibri"/>
                <a:rtl val="0"/>
              </a:rPr>
              <a:t>,</a:t>
            </a:r>
            <a:r>
              <a:rPr lang="en" sz="2400" b="1" i="0" u="none" strike="noStrike" cap="none" baseline="0" dirty="0" smtClean="0">
                <a:solidFill>
                  <a:schemeClr val="dk1"/>
                </a:solidFill>
                <a:latin typeface="Calibri"/>
                <a:ea typeface="Calibri"/>
                <a:cs typeface="Calibri"/>
                <a:sym typeface="Calibri"/>
                <a:rtl val="0"/>
              </a:rPr>
              <a:t>000 </a:t>
            </a:r>
            <a:r>
              <a:rPr lang="en" sz="2400" b="1" i="0" u="none" strike="noStrike" cap="none" baseline="0" dirty="0">
                <a:solidFill>
                  <a:schemeClr val="dk1"/>
                </a:solidFill>
                <a:latin typeface="Calibri"/>
                <a:ea typeface="Calibri"/>
                <a:cs typeface="Calibri"/>
                <a:sym typeface="Calibri"/>
                <a:rtl val="0"/>
              </a:rPr>
              <a:t>hours of field experience </a:t>
            </a:r>
            <a:r>
              <a:rPr lang="en" sz="2400" b="0" i="0" u="none" strike="noStrike" cap="none" baseline="0" dirty="0" smtClean="0">
                <a:solidFill>
                  <a:schemeClr val="dk1"/>
                </a:solidFill>
                <a:latin typeface="Calibri"/>
                <a:ea typeface="Calibri"/>
                <a:cs typeface="Calibri"/>
                <a:sym typeface="Calibri"/>
                <a:rtl val="0"/>
              </a:rPr>
              <a:t>time</a:t>
            </a:r>
            <a:endParaRPr lang="en-US" sz="2400" b="0" i="0" u="none" strike="noStrike" cap="none" baseline="0" dirty="0" smtClean="0">
              <a:solidFill>
                <a:schemeClr val="dk1"/>
              </a:solidFill>
              <a:latin typeface="Calibri"/>
              <a:ea typeface="Calibri"/>
              <a:cs typeface="Calibri"/>
              <a:sym typeface="Calibri"/>
              <a:rtl val="0"/>
            </a:endParaRPr>
          </a:p>
          <a:p>
            <a:pPr marL="739775" lvl="1" indent="-355600">
              <a:buClr>
                <a:schemeClr val="dk1"/>
              </a:buClr>
              <a:buSzPct val="100000"/>
              <a:buFont typeface="Arial"/>
              <a:buChar char="●"/>
            </a:pPr>
            <a:r>
              <a:rPr lang="en-US" sz="2400" dirty="0" smtClean="0">
                <a:solidFill>
                  <a:schemeClr val="dk1"/>
                </a:solidFill>
                <a:latin typeface="Calibri"/>
                <a:ea typeface="Calibri"/>
                <a:cs typeface="Calibri"/>
                <a:sym typeface="Calibri"/>
              </a:rPr>
              <a:t>I</a:t>
            </a:r>
            <a:r>
              <a:rPr lang="en" sz="2400" b="0" i="0" u="none" strike="noStrike" cap="none" baseline="0" dirty="0" smtClean="0">
                <a:solidFill>
                  <a:schemeClr val="dk1"/>
                </a:solidFill>
                <a:latin typeface="Calibri"/>
                <a:ea typeface="Calibri"/>
                <a:cs typeface="Calibri"/>
                <a:sym typeface="Calibri"/>
                <a:rtl val="0"/>
              </a:rPr>
              <a:t>ntegrat</a:t>
            </a:r>
            <a:r>
              <a:rPr lang="en-US" sz="2400" dirty="0" err="1" smtClean="0">
                <a:solidFill>
                  <a:schemeClr val="dk1"/>
                </a:solidFill>
                <a:latin typeface="Calibri"/>
                <a:ea typeface="Calibri"/>
                <a:cs typeface="Calibri"/>
                <a:sym typeface="Calibri"/>
                <a:rtl val="0"/>
              </a:rPr>
              <a:t>es</a:t>
            </a:r>
            <a:r>
              <a:rPr lang="en" sz="2400" b="0" i="0" u="none" strike="noStrike" cap="none" baseline="0" dirty="0" smtClean="0">
                <a:solidFill>
                  <a:schemeClr val="dk1"/>
                </a:solidFill>
                <a:latin typeface="Calibri"/>
                <a:ea typeface="Calibri"/>
                <a:cs typeface="Calibri"/>
                <a:sym typeface="Calibri"/>
                <a:rtl val="0"/>
              </a:rPr>
              <a:t> </a:t>
            </a:r>
            <a:r>
              <a:rPr lang="en" sz="2400" b="0" i="0" u="none" strike="noStrike" cap="none" baseline="0" dirty="0">
                <a:solidFill>
                  <a:schemeClr val="dk1"/>
                </a:solidFill>
                <a:latin typeface="Calibri"/>
                <a:ea typeface="Calibri"/>
                <a:cs typeface="Calibri"/>
                <a:sym typeface="Calibri"/>
                <a:rtl val="0"/>
              </a:rPr>
              <a:t>university coursework with the realities of elementary school </a:t>
            </a:r>
            <a:r>
              <a:rPr lang="en" sz="2400" b="0" i="0" u="none" strike="noStrike" cap="none" baseline="0" dirty="0" smtClean="0">
                <a:solidFill>
                  <a:schemeClr val="dk1"/>
                </a:solidFill>
                <a:latin typeface="Calibri"/>
                <a:ea typeface="Calibri"/>
                <a:cs typeface="Calibri"/>
                <a:sym typeface="Calibri"/>
                <a:rtl val="0"/>
              </a:rPr>
              <a:t>classrooms </a:t>
            </a:r>
            <a:endParaRPr lang="en" sz="2400" b="0" i="0" u="none" strike="noStrike" cap="none" baseline="0" dirty="0">
              <a:solidFill>
                <a:schemeClr val="dk1"/>
              </a:solidFill>
              <a:latin typeface="Calibri"/>
              <a:ea typeface="Calibri"/>
              <a:cs typeface="Calibri"/>
              <a:sym typeface="Calibri"/>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0" y="-28350"/>
            <a:ext cx="7335378" cy="693599"/>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2"/>
              </a:buClr>
              <a:buSzPct val="25000"/>
              <a:buFont typeface="Cambria"/>
              <a:buNone/>
            </a:pPr>
            <a:r>
              <a:rPr lang="en" sz="4000" b="1" i="0" u="none" strike="noStrike" cap="none" baseline="0">
                <a:solidFill>
                  <a:schemeClr val="dk2"/>
                </a:solidFill>
                <a:latin typeface="Cambria"/>
                <a:ea typeface="Cambria"/>
                <a:cs typeface="Cambria"/>
                <a:sym typeface="Cambria"/>
                <a:rtl val="0"/>
              </a:rPr>
              <a:t>What is UTRPP?</a:t>
            </a:r>
          </a:p>
        </p:txBody>
      </p:sp>
      <p:sp>
        <p:nvSpPr>
          <p:cNvPr id="227" name="Shape 227"/>
          <p:cNvSpPr txBox="1">
            <a:spLocks noGrp="1"/>
          </p:cNvSpPr>
          <p:nvPr>
            <p:ph type="body" idx="1"/>
          </p:nvPr>
        </p:nvSpPr>
        <p:spPr>
          <a:xfrm>
            <a:off x="0" y="759581"/>
            <a:ext cx="9144000" cy="4011545"/>
          </a:xfrm>
          <a:prstGeom prst="rect">
            <a:avLst/>
          </a:prstGeom>
          <a:noFill/>
          <a:ln>
            <a:noFill/>
          </a:ln>
        </p:spPr>
        <p:txBody>
          <a:bodyPr lIns="91425" tIns="91425" rIns="91425" bIns="91425" anchor="t" anchorCtr="0">
            <a:noAutofit/>
          </a:bodyPr>
          <a:lstStyle/>
          <a:p>
            <a:pPr marL="342900" marR="0" lvl="0" indent="-228600" algn="l" rtl="0">
              <a:lnSpc>
                <a:spcPct val="100000"/>
              </a:lnSpc>
              <a:spcBef>
                <a:spcPts val="0"/>
              </a:spcBef>
              <a:spcAft>
                <a:spcPts val="0"/>
              </a:spcAft>
              <a:buClr>
                <a:schemeClr val="accent1"/>
              </a:buClr>
              <a:buSzPct val="25000"/>
              <a:buFont typeface="Arial"/>
              <a:buNone/>
            </a:pPr>
            <a:r>
              <a:rPr lang="en" sz="2200" b="0" i="0" u="sng" strike="noStrike" cap="none" baseline="0" dirty="0">
                <a:solidFill>
                  <a:schemeClr val="dk1"/>
                </a:solidFill>
                <a:latin typeface="Calibri"/>
                <a:ea typeface="Calibri"/>
                <a:cs typeface="Calibri"/>
                <a:sym typeface="Calibri"/>
                <a:rtl val="0"/>
              </a:rPr>
              <a:t>Description</a:t>
            </a:r>
            <a:r>
              <a:rPr lang="en" sz="2200" b="0" i="0" u="none" strike="noStrike" cap="none" baseline="0" dirty="0">
                <a:solidFill>
                  <a:schemeClr val="dk1"/>
                </a:solidFill>
                <a:latin typeface="Calibri"/>
                <a:ea typeface="Calibri"/>
                <a:cs typeface="Calibri"/>
                <a:sym typeface="Calibri"/>
                <a:rtl val="0"/>
              </a:rPr>
              <a:t>: </a:t>
            </a:r>
            <a:r>
              <a:rPr lang="en" sz="2200" b="1" i="0" u="none" strike="noStrike" cap="none" baseline="0" dirty="0">
                <a:solidFill>
                  <a:schemeClr val="dk1"/>
                </a:solidFill>
                <a:latin typeface="Calibri"/>
                <a:ea typeface="Calibri"/>
                <a:cs typeface="Calibri"/>
                <a:sym typeface="Calibri"/>
                <a:rtl val="0"/>
              </a:rPr>
              <a:t>Urban Teacher Residency Partnership Program (UTRPP)</a:t>
            </a:r>
          </a:p>
          <a:p>
            <a:pPr marL="457200" marR="0" lvl="0" indent="-355600" algn="l" rtl="0">
              <a:lnSpc>
                <a:spcPct val="100000"/>
              </a:lnSpc>
              <a:spcBef>
                <a:spcPts val="0"/>
              </a:spcBef>
              <a:spcAft>
                <a:spcPts val="0"/>
              </a:spcAft>
              <a:buClr>
                <a:schemeClr val="dk1"/>
              </a:buClr>
              <a:buSzPct val="100000"/>
              <a:buFont typeface="Arial"/>
              <a:buChar char="●"/>
            </a:pPr>
            <a:r>
              <a:rPr lang="en" sz="2200" b="0" i="0" u="none" strike="noStrike" cap="none" baseline="0" dirty="0">
                <a:solidFill>
                  <a:schemeClr val="dk1"/>
                </a:solidFill>
                <a:latin typeface="Calibri"/>
                <a:ea typeface="Calibri"/>
                <a:cs typeface="Calibri"/>
                <a:sym typeface="Calibri"/>
                <a:rtl val="0"/>
              </a:rPr>
              <a:t>Residents participate in </a:t>
            </a:r>
            <a:r>
              <a:rPr lang="en" sz="2200" b="1" i="0" u="sng" strike="noStrike" cap="none" baseline="0" dirty="0">
                <a:solidFill>
                  <a:schemeClr val="dk1"/>
                </a:solidFill>
                <a:latin typeface="Calibri"/>
                <a:ea typeface="Calibri"/>
                <a:cs typeface="Calibri"/>
                <a:sym typeface="Calibri"/>
                <a:rtl val="0"/>
              </a:rPr>
              <a:t>field experience </a:t>
            </a:r>
            <a:r>
              <a:rPr lang="en" sz="2200" b="0" i="0" u="none" strike="noStrike" cap="none" baseline="0" dirty="0">
                <a:solidFill>
                  <a:schemeClr val="dk1"/>
                </a:solidFill>
                <a:latin typeface="Calibri"/>
                <a:ea typeface="Calibri"/>
                <a:cs typeface="Calibri"/>
                <a:sym typeface="Calibri"/>
                <a:rtl val="0"/>
              </a:rPr>
              <a:t>in the following manner:</a:t>
            </a:r>
          </a:p>
          <a:p>
            <a:pPr marL="914400" marR="0" lvl="1" indent="-355600" algn="l" rtl="0">
              <a:lnSpc>
                <a:spcPct val="100000"/>
              </a:lnSpc>
              <a:spcBef>
                <a:spcPts val="0"/>
              </a:spcBef>
              <a:spcAft>
                <a:spcPts val="0"/>
              </a:spcAft>
              <a:buClr>
                <a:schemeClr val="dk1"/>
              </a:buClr>
              <a:buSzPct val="100000"/>
              <a:buFont typeface="Courier New"/>
              <a:buChar char="o"/>
            </a:pPr>
            <a:r>
              <a:rPr lang="en" sz="2200" b="0" i="0" u="none" strike="noStrike" cap="none" baseline="0" dirty="0">
                <a:solidFill>
                  <a:schemeClr val="dk1"/>
                </a:solidFill>
                <a:latin typeface="Calibri"/>
                <a:ea typeface="Calibri"/>
                <a:cs typeface="Calibri"/>
                <a:sym typeface="Calibri"/>
                <a:rtl val="0"/>
              </a:rPr>
              <a:t>First Year Residents </a:t>
            </a:r>
            <a:r>
              <a:rPr lang="en" sz="2200" b="0" i="0" u="none" strike="noStrike" cap="none" baseline="0" dirty="0" smtClean="0">
                <a:solidFill>
                  <a:schemeClr val="dk1"/>
                </a:solidFill>
                <a:latin typeface="Calibri"/>
                <a:ea typeface="Calibri"/>
                <a:cs typeface="Calibri"/>
                <a:sym typeface="Calibri"/>
                <a:rtl val="0"/>
              </a:rPr>
              <a:t>– </a:t>
            </a:r>
            <a:r>
              <a:rPr lang="en-US" sz="2200" b="0" i="0" u="none" strike="noStrike" cap="none" baseline="0" dirty="0" smtClean="0">
                <a:solidFill>
                  <a:schemeClr val="dk1"/>
                </a:solidFill>
                <a:latin typeface="Calibri"/>
                <a:ea typeface="Calibri"/>
                <a:cs typeface="Calibri"/>
                <a:sym typeface="Calibri"/>
                <a:rtl val="0"/>
              </a:rPr>
              <a:t>Approximately</a:t>
            </a:r>
            <a:r>
              <a:rPr lang="en-US" sz="2200" b="0" i="0" u="none" strike="noStrike" cap="none" dirty="0" smtClean="0">
                <a:solidFill>
                  <a:schemeClr val="dk1"/>
                </a:solidFill>
                <a:latin typeface="Calibri"/>
                <a:ea typeface="Calibri"/>
                <a:cs typeface="Calibri"/>
                <a:sym typeface="Calibri"/>
                <a:rtl val="0"/>
              </a:rPr>
              <a:t> </a:t>
            </a:r>
            <a:r>
              <a:rPr lang="en-US" sz="2200" b="0" i="0" u="none" strike="noStrike" cap="none" baseline="0" dirty="0" smtClean="0">
                <a:solidFill>
                  <a:schemeClr val="dk1"/>
                </a:solidFill>
                <a:latin typeface="Calibri"/>
                <a:ea typeface="Calibri"/>
                <a:cs typeface="Calibri"/>
                <a:sym typeface="Calibri"/>
                <a:rtl val="0"/>
              </a:rPr>
              <a:t>20 hours</a:t>
            </a:r>
            <a:r>
              <a:rPr lang="en-US" sz="2200" b="0" i="0" u="none" strike="noStrike" cap="none" dirty="0" smtClean="0">
                <a:solidFill>
                  <a:schemeClr val="dk1"/>
                </a:solidFill>
                <a:latin typeface="Calibri"/>
                <a:ea typeface="Calibri"/>
                <a:cs typeface="Calibri"/>
                <a:sym typeface="Calibri"/>
                <a:rtl val="0"/>
              </a:rPr>
              <a:t> </a:t>
            </a:r>
            <a:r>
              <a:rPr lang="en" sz="2200" b="0" i="0" u="none" strike="noStrike" cap="none" baseline="0" dirty="0" smtClean="0">
                <a:solidFill>
                  <a:schemeClr val="dk1"/>
                </a:solidFill>
                <a:latin typeface="Calibri"/>
                <a:ea typeface="Calibri"/>
                <a:cs typeface="Calibri"/>
                <a:sym typeface="Calibri"/>
                <a:rtl val="0"/>
              </a:rPr>
              <a:t>per </a:t>
            </a:r>
            <a:r>
              <a:rPr lang="en" sz="2200" b="0" i="0" u="none" strike="noStrike" cap="none" baseline="0" dirty="0">
                <a:solidFill>
                  <a:schemeClr val="dk1"/>
                </a:solidFill>
                <a:latin typeface="Calibri"/>
                <a:ea typeface="Calibri"/>
                <a:cs typeface="Calibri"/>
                <a:sym typeface="Calibri"/>
                <a:rtl val="0"/>
              </a:rPr>
              <a:t>week</a:t>
            </a:r>
          </a:p>
          <a:p>
            <a:pPr marL="914400" marR="0" lvl="1" indent="-355600" algn="l" rtl="0">
              <a:lnSpc>
                <a:spcPct val="100000"/>
              </a:lnSpc>
              <a:spcBef>
                <a:spcPts val="0"/>
              </a:spcBef>
              <a:spcAft>
                <a:spcPts val="0"/>
              </a:spcAft>
              <a:buClr>
                <a:schemeClr val="dk1"/>
              </a:buClr>
              <a:buSzPct val="100000"/>
              <a:buFont typeface="Courier New"/>
              <a:buChar char="o"/>
            </a:pPr>
            <a:r>
              <a:rPr lang="en" sz="2200" b="0" i="0" u="none" strike="noStrike" cap="none" baseline="0" dirty="0">
                <a:solidFill>
                  <a:schemeClr val="dk1"/>
                </a:solidFill>
                <a:latin typeface="Calibri"/>
                <a:ea typeface="Calibri"/>
                <a:cs typeface="Calibri"/>
                <a:sym typeface="Calibri"/>
                <a:rtl val="0"/>
              </a:rPr>
              <a:t>Final Year Residents </a:t>
            </a:r>
            <a:r>
              <a:rPr lang="en" sz="2200" b="0" i="0" u="none" strike="noStrike" cap="none" baseline="0" dirty="0" smtClean="0">
                <a:solidFill>
                  <a:schemeClr val="dk1"/>
                </a:solidFill>
                <a:latin typeface="Calibri"/>
                <a:ea typeface="Calibri"/>
                <a:cs typeface="Calibri"/>
                <a:sym typeface="Calibri"/>
                <a:rtl val="0"/>
              </a:rPr>
              <a:t>– </a:t>
            </a:r>
            <a:r>
              <a:rPr lang="en-US" sz="2200" b="0" i="0" u="none" strike="noStrike" cap="none" baseline="0" dirty="0" smtClean="0">
                <a:solidFill>
                  <a:schemeClr val="dk1"/>
                </a:solidFill>
                <a:latin typeface="Calibri"/>
                <a:ea typeface="Calibri"/>
                <a:cs typeface="Calibri"/>
                <a:sym typeface="Calibri"/>
                <a:rtl val="0"/>
              </a:rPr>
              <a:t>Approximately 36</a:t>
            </a:r>
            <a:r>
              <a:rPr lang="en" sz="2200" b="0" i="0" u="none" strike="noStrike" cap="none" baseline="0" dirty="0" smtClean="0">
                <a:solidFill>
                  <a:schemeClr val="dk1"/>
                </a:solidFill>
                <a:latin typeface="Calibri"/>
                <a:ea typeface="Calibri"/>
                <a:cs typeface="Calibri"/>
                <a:sym typeface="Calibri"/>
                <a:rtl val="0"/>
              </a:rPr>
              <a:t> </a:t>
            </a:r>
            <a:r>
              <a:rPr lang="en-US" sz="2200" b="0" i="0" u="none" strike="noStrike" cap="none" baseline="0" dirty="0" smtClean="0">
                <a:solidFill>
                  <a:schemeClr val="dk1"/>
                </a:solidFill>
                <a:latin typeface="Calibri"/>
                <a:ea typeface="Calibri"/>
                <a:cs typeface="Calibri"/>
                <a:sym typeface="Calibri"/>
                <a:rtl val="0"/>
              </a:rPr>
              <a:t>hours </a:t>
            </a:r>
            <a:r>
              <a:rPr lang="en" sz="2200" b="0" i="0" u="none" strike="noStrike" cap="none" baseline="0" dirty="0" smtClean="0">
                <a:solidFill>
                  <a:schemeClr val="dk1"/>
                </a:solidFill>
                <a:latin typeface="Calibri"/>
                <a:ea typeface="Calibri"/>
                <a:cs typeface="Calibri"/>
                <a:sym typeface="Calibri"/>
                <a:rtl val="0"/>
              </a:rPr>
              <a:t>per </a:t>
            </a:r>
            <a:r>
              <a:rPr lang="en" sz="2200" b="0" i="0" u="none" strike="noStrike" cap="none" baseline="0" dirty="0">
                <a:solidFill>
                  <a:schemeClr val="dk1"/>
                </a:solidFill>
                <a:latin typeface="Calibri"/>
                <a:ea typeface="Calibri"/>
                <a:cs typeface="Calibri"/>
                <a:sym typeface="Calibri"/>
                <a:rtl val="0"/>
              </a:rPr>
              <a:t>week</a:t>
            </a:r>
          </a:p>
          <a:p>
            <a:pPr marL="457200" marR="0" lvl="0" indent="-355600" algn="l" rtl="0">
              <a:lnSpc>
                <a:spcPct val="100000"/>
              </a:lnSpc>
              <a:spcBef>
                <a:spcPts val="0"/>
              </a:spcBef>
              <a:spcAft>
                <a:spcPts val="0"/>
              </a:spcAft>
              <a:buClr>
                <a:schemeClr val="dk1"/>
              </a:buClr>
              <a:buSzPct val="100000"/>
              <a:buFont typeface="Arial"/>
              <a:buChar char="●"/>
            </a:pPr>
            <a:r>
              <a:rPr lang="en" sz="2200" b="0" i="0" u="none" strike="noStrike" cap="none" baseline="0" dirty="0">
                <a:solidFill>
                  <a:schemeClr val="dk1"/>
                </a:solidFill>
                <a:latin typeface="Calibri"/>
                <a:ea typeface="Calibri"/>
                <a:cs typeface="Calibri"/>
                <a:sym typeface="Calibri"/>
                <a:rtl val="0"/>
              </a:rPr>
              <a:t>UTRPP received the following recognitions:</a:t>
            </a:r>
          </a:p>
          <a:p>
            <a:pPr marL="914400" marR="0" lvl="1" indent="-355600" algn="l" rtl="0">
              <a:lnSpc>
                <a:spcPct val="100000"/>
              </a:lnSpc>
              <a:spcBef>
                <a:spcPts val="0"/>
              </a:spcBef>
              <a:spcAft>
                <a:spcPts val="0"/>
              </a:spcAft>
              <a:buClr>
                <a:schemeClr val="dk1"/>
              </a:buClr>
              <a:buSzPct val="100000"/>
              <a:buFont typeface="Courier New"/>
              <a:buChar char="o"/>
            </a:pPr>
            <a:r>
              <a:rPr lang="en" sz="2200" b="0" i="0" u="none" strike="noStrike" cap="none" baseline="0" dirty="0">
                <a:solidFill>
                  <a:schemeClr val="dk1"/>
                </a:solidFill>
                <a:latin typeface="Calibri"/>
                <a:ea typeface="Calibri"/>
                <a:cs typeface="Calibri"/>
                <a:sym typeface="Calibri"/>
                <a:rtl val="0"/>
              </a:rPr>
              <a:t>2014 Award for Exemplary Professional Development School Achievement from the National Association for Professional Development Schools</a:t>
            </a:r>
          </a:p>
          <a:p>
            <a:pPr marL="914400" marR="0" lvl="1" indent="-355600" algn="l" rtl="0">
              <a:lnSpc>
                <a:spcPct val="100000"/>
              </a:lnSpc>
              <a:spcBef>
                <a:spcPts val="0"/>
              </a:spcBef>
              <a:spcAft>
                <a:spcPts val="0"/>
              </a:spcAft>
              <a:buClr>
                <a:schemeClr val="dk1"/>
              </a:buClr>
              <a:buSzPct val="100000"/>
              <a:buFont typeface="Courier New"/>
              <a:buChar char="o"/>
            </a:pPr>
            <a:r>
              <a:rPr lang="en" sz="2200" b="0" i="0" u="none" strike="noStrike" cap="none" baseline="0" dirty="0">
                <a:solidFill>
                  <a:schemeClr val="dk1"/>
                </a:solidFill>
                <a:latin typeface="Calibri"/>
                <a:ea typeface="Calibri"/>
                <a:cs typeface="Calibri"/>
                <a:sym typeface="Calibri"/>
                <a:rtl val="0"/>
              </a:rPr>
              <a:t>2014 Distinguished Program in Teacher Education Award from the Association of Teacher Educators (ATE)</a:t>
            </a:r>
          </a:p>
          <a:p>
            <a:pPr marL="914400" marR="0" lvl="1" indent="-355600" algn="l" rtl="0">
              <a:lnSpc>
                <a:spcPct val="100000"/>
              </a:lnSpc>
              <a:spcBef>
                <a:spcPts val="0"/>
              </a:spcBef>
              <a:spcAft>
                <a:spcPts val="0"/>
              </a:spcAft>
              <a:buClr>
                <a:schemeClr val="dk1"/>
              </a:buClr>
              <a:buSzPct val="100000"/>
              <a:buFont typeface="Courier New"/>
              <a:buChar char="o"/>
            </a:pPr>
            <a:r>
              <a:rPr lang="en" sz="2200" b="0" i="0" u="none" strike="noStrike" cap="none" baseline="0" dirty="0">
                <a:solidFill>
                  <a:schemeClr val="dk1"/>
                </a:solidFill>
                <a:latin typeface="Calibri"/>
                <a:ea typeface="Calibri"/>
                <a:cs typeface="Calibri"/>
                <a:sym typeface="Calibri"/>
                <a:rtl val="0"/>
              </a:rPr>
              <a:t>2014 Spirit of Partnership Award from the University of South Carolina PDS National Conference.</a:t>
            </a:r>
          </a:p>
          <a:p>
            <a:pPr marL="342900" marR="0" lvl="0" indent="-101600" algn="l" rtl="0">
              <a:lnSpc>
                <a:spcPct val="100000"/>
              </a:lnSpc>
              <a:spcBef>
                <a:spcPts val="0"/>
              </a:spcBef>
              <a:spcAft>
                <a:spcPts val="0"/>
              </a:spcAft>
              <a:buClr>
                <a:schemeClr val="accent1"/>
              </a:buClr>
              <a:buFont typeface="Arial"/>
              <a:buNone/>
            </a:pPr>
            <a:endParaRPr sz="2050" b="0" i="0" u="none" strike="noStrike" cap="none" baseline="0" dirty="0">
              <a:solidFill>
                <a:schemeClr val="dk1"/>
              </a:solidFill>
              <a:latin typeface="Calibri"/>
              <a:ea typeface="Calibri"/>
              <a:cs typeface="Calibri"/>
              <a:sym typeface="Calibri"/>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0" y="42848"/>
            <a:ext cx="7442203" cy="810600"/>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2"/>
              </a:buClr>
              <a:buSzPct val="25000"/>
              <a:buFont typeface="Cambria"/>
              <a:buNone/>
            </a:pPr>
            <a:r>
              <a:rPr lang="en" sz="4000" b="1" i="0" u="none" strike="noStrike" cap="none" baseline="0">
                <a:solidFill>
                  <a:schemeClr val="dk2"/>
                </a:solidFill>
                <a:latin typeface="Cambria"/>
                <a:ea typeface="Cambria"/>
                <a:cs typeface="Cambria"/>
                <a:sym typeface="Cambria"/>
                <a:rtl val="0"/>
              </a:rPr>
              <a:t>Participants</a:t>
            </a:r>
          </a:p>
        </p:txBody>
      </p:sp>
      <p:sp>
        <p:nvSpPr>
          <p:cNvPr id="233" name="Shape 233"/>
          <p:cNvSpPr txBox="1">
            <a:spLocks noGrp="1"/>
          </p:cNvSpPr>
          <p:nvPr>
            <p:ph type="body" idx="1"/>
          </p:nvPr>
        </p:nvSpPr>
        <p:spPr>
          <a:xfrm>
            <a:off x="0" y="853448"/>
            <a:ext cx="9144000" cy="3977021"/>
          </a:xfrm>
          <a:prstGeom prst="rect">
            <a:avLst/>
          </a:prstGeom>
          <a:noFill/>
          <a:ln>
            <a:noFill/>
          </a:ln>
        </p:spPr>
        <p:txBody>
          <a:bodyPr lIns="91425" tIns="91425" rIns="91425" bIns="91425" anchor="t" anchorCtr="0">
            <a:noAutofit/>
          </a:bodyPr>
          <a:lstStyle/>
          <a:p>
            <a:pPr marL="342900" marR="0" lvl="0" indent="-228600" algn="l" rtl="0">
              <a:lnSpc>
                <a:spcPct val="90000"/>
              </a:lnSpc>
              <a:spcBef>
                <a:spcPts val="0"/>
              </a:spcBef>
              <a:spcAft>
                <a:spcPts val="0"/>
              </a:spcAft>
              <a:buClr>
                <a:schemeClr val="accent1"/>
              </a:buClr>
              <a:buSzPct val="25000"/>
              <a:buFont typeface="Arial"/>
              <a:buNone/>
            </a:pPr>
            <a:r>
              <a:rPr lang="en" sz="2600" b="1" i="0" u="none" strike="noStrike" cap="none" baseline="0" dirty="0">
                <a:solidFill>
                  <a:schemeClr val="dk1"/>
                </a:solidFill>
                <a:latin typeface="Calibri"/>
                <a:ea typeface="Calibri"/>
                <a:cs typeface="Calibri"/>
                <a:sym typeface="Calibri"/>
                <a:rtl val="0"/>
              </a:rPr>
              <a:t>Urban Teacher Residency Partnership Program (UTRPP)</a:t>
            </a:r>
          </a:p>
          <a:p>
            <a:pPr marL="0" marR="0" lvl="0" indent="0" algn="l" rtl="0">
              <a:lnSpc>
                <a:spcPct val="90000"/>
              </a:lnSpc>
              <a:spcBef>
                <a:spcPts val="0"/>
              </a:spcBef>
              <a:spcAft>
                <a:spcPts val="0"/>
              </a:spcAft>
              <a:buClr>
                <a:schemeClr val="accent1"/>
              </a:buClr>
              <a:buFont typeface="Arial"/>
              <a:buNone/>
            </a:pPr>
            <a:endParaRPr sz="1100" b="1" i="0" u="none" strike="noStrike" cap="none" baseline="0" dirty="0">
              <a:solidFill>
                <a:schemeClr val="dk1"/>
              </a:solidFill>
              <a:latin typeface="Calibri"/>
              <a:ea typeface="Calibri"/>
              <a:cs typeface="Calibri"/>
              <a:sym typeface="Calibri"/>
              <a:rtl val="0"/>
            </a:endParaRPr>
          </a:p>
          <a:p>
            <a:pPr marL="457200" marR="0" lvl="0" indent="-368300" algn="l" rtl="0">
              <a:lnSpc>
                <a:spcPct val="90000"/>
              </a:lnSpc>
              <a:spcBef>
                <a:spcPts val="600"/>
              </a:spcBef>
              <a:spcAft>
                <a:spcPts val="0"/>
              </a:spcAft>
              <a:buClr>
                <a:schemeClr val="dk1"/>
              </a:buClr>
              <a:buSzPct val="100000"/>
              <a:buFont typeface="Arial"/>
              <a:buChar char="●"/>
            </a:pPr>
            <a:r>
              <a:rPr lang="en" sz="2600" i="0" u="none" strike="noStrike" cap="none" baseline="0" dirty="0">
                <a:solidFill>
                  <a:schemeClr val="dk1"/>
                </a:solidFill>
                <a:latin typeface="Calibri"/>
                <a:ea typeface="Calibri"/>
                <a:cs typeface="Calibri"/>
                <a:sym typeface="Calibri"/>
                <a:rtl val="0"/>
              </a:rPr>
              <a:t>Graduates (Alumni) from the Class of </a:t>
            </a:r>
            <a:r>
              <a:rPr lang="en" sz="2600" i="0" u="none" strike="noStrike" cap="none" baseline="0" dirty="0" smtClean="0">
                <a:solidFill>
                  <a:schemeClr val="dk1"/>
                </a:solidFill>
                <a:latin typeface="Calibri"/>
                <a:ea typeface="Calibri"/>
                <a:cs typeface="Calibri"/>
                <a:sym typeface="Calibri"/>
                <a:rtl val="0"/>
              </a:rPr>
              <a:t>2013</a:t>
            </a:r>
            <a:endParaRPr lang="en-US" sz="2600" i="0" u="none" strike="noStrike" cap="none" baseline="0" dirty="0" smtClean="0">
              <a:solidFill>
                <a:schemeClr val="dk1"/>
              </a:solidFill>
              <a:latin typeface="Calibri"/>
              <a:ea typeface="Calibri"/>
              <a:cs typeface="Calibri"/>
              <a:sym typeface="Calibri"/>
              <a:rtl val="0"/>
            </a:endParaRPr>
          </a:p>
          <a:p>
            <a:pPr marL="969963" lvl="2" indent="-368300">
              <a:lnSpc>
                <a:spcPct val="90000"/>
              </a:lnSpc>
              <a:spcBef>
                <a:spcPts val="600"/>
              </a:spcBef>
              <a:buClr>
                <a:schemeClr val="dk1"/>
              </a:buClr>
              <a:buSzPct val="100000"/>
              <a:buFont typeface="Arial"/>
              <a:buChar char="●"/>
            </a:pPr>
            <a:r>
              <a:rPr lang="en-US" sz="2600" dirty="0" smtClean="0">
                <a:solidFill>
                  <a:schemeClr val="dk1"/>
                </a:solidFill>
                <a:latin typeface="Calibri"/>
                <a:ea typeface="Calibri"/>
                <a:cs typeface="Calibri"/>
                <a:sym typeface="Calibri"/>
              </a:rPr>
              <a:t>3 total</a:t>
            </a:r>
            <a:endParaRPr sz="1100" i="0" u="none" strike="noStrike" cap="none" baseline="0" dirty="0">
              <a:solidFill>
                <a:schemeClr val="dk1"/>
              </a:solidFill>
              <a:latin typeface="Calibri"/>
              <a:ea typeface="Calibri"/>
              <a:cs typeface="Calibri"/>
              <a:sym typeface="Calibri"/>
              <a:rtl val="0"/>
            </a:endParaRPr>
          </a:p>
          <a:p>
            <a:pPr marL="457200" marR="0" lvl="0" indent="-368300" algn="l" rtl="0">
              <a:lnSpc>
                <a:spcPct val="90000"/>
              </a:lnSpc>
              <a:spcBef>
                <a:spcPts val="600"/>
              </a:spcBef>
              <a:spcAft>
                <a:spcPts val="0"/>
              </a:spcAft>
              <a:buClr>
                <a:schemeClr val="dk1"/>
              </a:buClr>
              <a:buSzPct val="100000"/>
              <a:buFont typeface="Arial"/>
              <a:buChar char="●"/>
            </a:pPr>
            <a:r>
              <a:rPr lang="en" sz="2600" i="0" u="none" strike="noStrike" cap="none" baseline="0" dirty="0">
                <a:solidFill>
                  <a:schemeClr val="dk1"/>
                </a:solidFill>
                <a:latin typeface="Calibri"/>
                <a:ea typeface="Calibri"/>
                <a:cs typeface="Calibri"/>
                <a:sym typeface="Calibri"/>
                <a:rtl val="0"/>
              </a:rPr>
              <a:t>Graduates (Alumni) from the Class of </a:t>
            </a:r>
            <a:r>
              <a:rPr lang="en" sz="2600" i="0" u="none" strike="noStrike" cap="none" baseline="0" dirty="0" smtClean="0">
                <a:solidFill>
                  <a:schemeClr val="dk1"/>
                </a:solidFill>
                <a:latin typeface="Calibri"/>
                <a:ea typeface="Calibri"/>
                <a:cs typeface="Calibri"/>
                <a:sym typeface="Calibri"/>
                <a:rtl val="0"/>
              </a:rPr>
              <a:t>2014</a:t>
            </a:r>
            <a:endParaRPr lang="en-US" sz="2600" i="0" u="none" strike="noStrike" cap="none" baseline="0" dirty="0" smtClean="0">
              <a:solidFill>
                <a:schemeClr val="dk1"/>
              </a:solidFill>
              <a:latin typeface="Calibri"/>
              <a:ea typeface="Calibri"/>
              <a:cs typeface="Calibri"/>
              <a:sym typeface="Calibri"/>
              <a:rtl val="0"/>
            </a:endParaRPr>
          </a:p>
          <a:p>
            <a:pPr marL="969963" lvl="2" indent="-368300">
              <a:lnSpc>
                <a:spcPct val="90000"/>
              </a:lnSpc>
              <a:spcBef>
                <a:spcPts val="600"/>
              </a:spcBef>
              <a:buClr>
                <a:schemeClr val="dk1"/>
              </a:buClr>
              <a:buSzPct val="100000"/>
              <a:buFont typeface="Arial"/>
              <a:buChar char="●"/>
            </a:pPr>
            <a:r>
              <a:rPr lang="en-US" sz="2600" dirty="0" smtClean="0">
                <a:solidFill>
                  <a:schemeClr val="dk1"/>
                </a:solidFill>
                <a:latin typeface="Calibri"/>
                <a:ea typeface="Calibri"/>
                <a:cs typeface="Calibri"/>
                <a:sym typeface="Calibri"/>
              </a:rPr>
              <a:t>15 total</a:t>
            </a:r>
            <a:endParaRPr sz="1100" i="0" u="none" strike="noStrike" cap="none" baseline="0" dirty="0">
              <a:solidFill>
                <a:schemeClr val="dk1"/>
              </a:solidFill>
              <a:latin typeface="Calibri"/>
              <a:ea typeface="Calibri"/>
              <a:cs typeface="Calibri"/>
              <a:sym typeface="Calibri"/>
            </a:endParaRPr>
          </a:p>
          <a:p>
            <a:pPr marL="457200" indent="-368300">
              <a:lnSpc>
                <a:spcPct val="90000"/>
              </a:lnSpc>
              <a:spcBef>
                <a:spcPts val="600"/>
              </a:spcBef>
              <a:buClr>
                <a:schemeClr val="dk1"/>
              </a:buClr>
              <a:buSzPct val="100000"/>
              <a:buFont typeface="Arial"/>
              <a:buChar char="●"/>
            </a:pPr>
            <a:r>
              <a:rPr lang="en" sz="2600" i="0" u="none" strike="noStrike" cap="none" baseline="0" dirty="0">
                <a:solidFill>
                  <a:schemeClr val="dk1"/>
                </a:solidFill>
                <a:latin typeface="Calibri"/>
                <a:ea typeface="Calibri"/>
                <a:cs typeface="Calibri"/>
                <a:sym typeface="Calibri"/>
                <a:rtl val="0"/>
              </a:rPr>
              <a:t>Principals from Partnership </a:t>
            </a:r>
            <a:r>
              <a:rPr lang="en" sz="2600" i="0" u="none" strike="noStrike" cap="none" baseline="0" dirty="0" smtClean="0">
                <a:solidFill>
                  <a:schemeClr val="dk1"/>
                </a:solidFill>
                <a:latin typeface="Calibri"/>
                <a:ea typeface="Calibri"/>
                <a:cs typeface="Calibri"/>
                <a:sym typeface="Calibri"/>
                <a:rtl val="0"/>
              </a:rPr>
              <a:t>Schools</a:t>
            </a:r>
            <a:r>
              <a:rPr lang="en-US" sz="2600" i="0" u="none" strike="noStrike" cap="none" baseline="0" dirty="0" smtClean="0">
                <a:solidFill>
                  <a:schemeClr val="dk1"/>
                </a:solidFill>
                <a:latin typeface="Calibri"/>
                <a:ea typeface="Calibri"/>
                <a:cs typeface="Calibri"/>
                <a:sym typeface="Calibri"/>
                <a:rtl val="0"/>
              </a:rPr>
              <a:t> </a:t>
            </a:r>
            <a:r>
              <a:rPr lang="en-US" sz="2600" dirty="0">
                <a:solidFill>
                  <a:schemeClr val="dk1"/>
                </a:solidFill>
                <a:latin typeface="Calibri"/>
                <a:ea typeface="Calibri"/>
                <a:cs typeface="Calibri"/>
                <a:sym typeface="Calibri"/>
              </a:rPr>
              <a:t>(</a:t>
            </a:r>
            <a:r>
              <a:rPr lang="en" sz="2600" dirty="0">
                <a:solidFill>
                  <a:schemeClr val="dk1"/>
                </a:solidFill>
                <a:latin typeface="Calibri"/>
                <a:ea typeface="Calibri"/>
                <a:cs typeface="Calibri"/>
                <a:sym typeface="Calibri"/>
              </a:rPr>
              <a:t>Hillsborough, Pasco, and Palm Beach County School Districts</a:t>
            </a:r>
            <a:r>
              <a:rPr lang="en-US" sz="2600" dirty="0" smtClean="0">
                <a:solidFill>
                  <a:schemeClr val="dk1"/>
                </a:solidFill>
                <a:latin typeface="Calibri"/>
                <a:ea typeface="Calibri"/>
                <a:cs typeface="Calibri"/>
                <a:sym typeface="Calibri"/>
              </a:rPr>
              <a:t>)</a:t>
            </a:r>
            <a:endParaRPr sz="2600" i="0" u="none" strike="noStrike" cap="none" baseline="0" dirty="0">
              <a:solidFill>
                <a:schemeClr val="dk1"/>
              </a:solidFill>
              <a:latin typeface="Calibri"/>
              <a:ea typeface="Calibri"/>
              <a:cs typeface="Calibri"/>
              <a:sym typeface="Calibri"/>
              <a:rtl val="0"/>
            </a:endParaRPr>
          </a:p>
          <a:p>
            <a:pPr marL="969963" lvl="2" indent="-368300">
              <a:lnSpc>
                <a:spcPct val="90000"/>
              </a:lnSpc>
              <a:spcBef>
                <a:spcPts val="600"/>
              </a:spcBef>
              <a:buClr>
                <a:schemeClr val="dk1"/>
              </a:buClr>
              <a:buSzPct val="100000"/>
              <a:buFont typeface="Arial"/>
              <a:buChar char="●"/>
            </a:pPr>
            <a:r>
              <a:rPr lang="en-US" sz="2600" i="0" u="none" strike="noStrike" cap="none" baseline="0" dirty="0" smtClean="0">
                <a:solidFill>
                  <a:schemeClr val="dk1"/>
                </a:solidFill>
                <a:latin typeface="Calibri"/>
                <a:ea typeface="Calibri"/>
                <a:cs typeface="Calibri"/>
                <a:sym typeface="Calibri"/>
                <a:rtl val="0"/>
              </a:rPr>
              <a:t>8 total</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0" y="0"/>
            <a:ext cx="7394725" cy="772800"/>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2"/>
              </a:buClr>
              <a:buSzPct val="25000"/>
              <a:buFont typeface="Cambria"/>
              <a:buNone/>
            </a:pPr>
            <a:r>
              <a:rPr lang="en" sz="3600" b="1" i="0" u="none" strike="noStrike" cap="none" baseline="0">
                <a:solidFill>
                  <a:schemeClr val="dk2"/>
                </a:solidFill>
                <a:latin typeface="Cambria"/>
                <a:ea typeface="Cambria"/>
                <a:cs typeface="Cambria"/>
                <a:sym typeface="Cambria"/>
                <a:rtl val="0"/>
              </a:rPr>
              <a:t>EET Rubric Domains</a:t>
            </a:r>
          </a:p>
        </p:txBody>
      </p:sp>
      <p:sp>
        <p:nvSpPr>
          <p:cNvPr id="239" name="Shape 239"/>
          <p:cNvSpPr txBox="1">
            <a:spLocks noGrp="1"/>
          </p:cNvSpPr>
          <p:nvPr>
            <p:ph type="body" idx="1"/>
          </p:nvPr>
        </p:nvSpPr>
        <p:spPr>
          <a:xfrm>
            <a:off x="0" y="772800"/>
            <a:ext cx="9144000" cy="4128879"/>
          </a:xfrm>
          <a:prstGeom prst="rect">
            <a:avLst/>
          </a:prstGeom>
          <a:noFill/>
          <a:ln>
            <a:noFill/>
          </a:ln>
        </p:spPr>
        <p:txBody>
          <a:bodyPr lIns="91425" tIns="91425" rIns="91425" bIns="91425" anchor="t" anchorCtr="0">
            <a:noAutofit/>
          </a:bodyPr>
          <a:lstStyle/>
          <a:p>
            <a:pPr marL="342900" marR="0" lvl="0" indent="-228600" algn="ctr" rtl="0">
              <a:lnSpc>
                <a:spcPct val="100000"/>
              </a:lnSpc>
              <a:spcBef>
                <a:spcPts val="0"/>
              </a:spcBef>
              <a:spcAft>
                <a:spcPts val="0"/>
              </a:spcAft>
              <a:buClr>
                <a:schemeClr val="accent1"/>
              </a:buClr>
              <a:buSzPct val="25000"/>
              <a:buFont typeface="Arial"/>
              <a:buNone/>
            </a:pPr>
            <a:r>
              <a:rPr lang="en" sz="2200" b="1" i="0" u="sng" strike="noStrike" cap="none" baseline="0" dirty="0">
                <a:solidFill>
                  <a:schemeClr val="dk1"/>
                </a:solidFill>
                <a:latin typeface="Calibri"/>
                <a:ea typeface="Calibri"/>
                <a:cs typeface="Calibri"/>
                <a:sym typeface="Calibri"/>
              </a:rPr>
              <a:t>Hillsborough County Public Schools </a:t>
            </a:r>
          </a:p>
          <a:p>
            <a:pPr marL="342900" marR="0" lvl="0" indent="-228600" algn="ctr" rtl="0">
              <a:lnSpc>
                <a:spcPct val="100000"/>
              </a:lnSpc>
              <a:spcBef>
                <a:spcPts val="0"/>
              </a:spcBef>
              <a:spcAft>
                <a:spcPts val="0"/>
              </a:spcAft>
              <a:buClr>
                <a:schemeClr val="accent1"/>
              </a:buClr>
              <a:buSzPct val="25000"/>
              <a:buFont typeface="Arial"/>
              <a:buNone/>
            </a:pPr>
            <a:r>
              <a:rPr lang="en" sz="2200" b="1" i="0" u="sng" strike="noStrike" cap="none" baseline="0" dirty="0">
                <a:solidFill>
                  <a:schemeClr val="dk1"/>
                </a:solidFill>
                <a:latin typeface="Calibri"/>
                <a:ea typeface="Calibri"/>
                <a:cs typeface="Calibri"/>
                <a:sym typeface="Calibri"/>
              </a:rPr>
              <a:t>Empowering Effective Teachers evaluation instrument</a:t>
            </a:r>
          </a:p>
          <a:p>
            <a:pPr marL="342900" marR="0" lvl="0" indent="-228600" algn="ctr" rtl="0">
              <a:lnSpc>
                <a:spcPct val="100000"/>
              </a:lnSpc>
              <a:spcBef>
                <a:spcPts val="0"/>
              </a:spcBef>
              <a:spcAft>
                <a:spcPts val="0"/>
              </a:spcAft>
              <a:buClr>
                <a:schemeClr val="accent1"/>
              </a:buClr>
              <a:buSzPct val="25000"/>
              <a:buFont typeface="Arial"/>
              <a:buNone/>
            </a:pPr>
            <a:r>
              <a:rPr lang="en" sz="2200" b="0" u="none" strike="noStrike" cap="none" baseline="0" dirty="0" smtClean="0">
                <a:solidFill>
                  <a:schemeClr val="dk1"/>
                </a:solidFill>
                <a:latin typeface="Calibri"/>
                <a:ea typeface="Calibri"/>
                <a:cs typeface="Calibri"/>
                <a:sym typeface="Calibri"/>
              </a:rPr>
              <a:t>Based </a:t>
            </a:r>
            <a:r>
              <a:rPr lang="en" sz="2200" b="0" u="none" strike="noStrike" cap="none" baseline="0" dirty="0">
                <a:solidFill>
                  <a:schemeClr val="dk1"/>
                </a:solidFill>
                <a:latin typeface="Calibri"/>
                <a:ea typeface="Calibri"/>
                <a:cs typeface="Calibri"/>
                <a:sym typeface="Calibri"/>
              </a:rPr>
              <a:t>on the Charlotte Danielson’s </a:t>
            </a:r>
            <a:r>
              <a:rPr lang="en" sz="2200" b="0" u="none" strike="noStrike" cap="none" baseline="0" dirty="0" smtClean="0">
                <a:solidFill>
                  <a:schemeClr val="dk1"/>
                </a:solidFill>
                <a:latin typeface="Calibri"/>
                <a:ea typeface="Calibri"/>
                <a:cs typeface="Calibri"/>
                <a:sym typeface="Calibri"/>
              </a:rPr>
              <a:t>Framework</a:t>
            </a:r>
            <a:r>
              <a:rPr lang="en-US" sz="2200" b="0" u="none" strike="noStrike" cap="none" baseline="0" dirty="0" smtClean="0">
                <a:solidFill>
                  <a:schemeClr val="dk1"/>
                </a:solidFill>
                <a:latin typeface="Calibri"/>
                <a:ea typeface="Calibri"/>
                <a:cs typeface="Calibri"/>
                <a:sym typeface="Calibri"/>
              </a:rPr>
              <a:t> </a:t>
            </a:r>
            <a:endParaRPr lang="en" sz="2200" b="0" u="none" strike="noStrike" cap="none" baseline="0" dirty="0">
              <a:solidFill>
                <a:schemeClr val="dk1"/>
              </a:solidFill>
              <a:latin typeface="Calibri"/>
              <a:ea typeface="Calibri"/>
              <a:cs typeface="Calibri"/>
              <a:sym typeface="Calibri"/>
            </a:endParaRPr>
          </a:p>
          <a:p>
            <a:pPr marL="457200" marR="0" lvl="0" indent="-393700" algn="l" rtl="0">
              <a:lnSpc>
                <a:spcPct val="100000"/>
              </a:lnSpc>
              <a:spcBef>
                <a:spcPts val="0"/>
              </a:spcBef>
              <a:spcAft>
                <a:spcPts val="0"/>
              </a:spcAft>
              <a:buClr>
                <a:schemeClr val="dk1"/>
              </a:buClr>
              <a:buSzPct val="100000"/>
              <a:buFont typeface="Calibri"/>
              <a:buChar char="•"/>
            </a:pPr>
            <a:r>
              <a:rPr lang="en" sz="2200" b="1" i="0" u="none" strike="noStrike" cap="none" baseline="0" dirty="0">
                <a:solidFill>
                  <a:schemeClr val="dk1"/>
                </a:solidFill>
                <a:latin typeface="Calibri"/>
                <a:ea typeface="Calibri"/>
                <a:cs typeface="Calibri"/>
                <a:sym typeface="Calibri"/>
              </a:rPr>
              <a:t>Domain 1: Planning and Preparation </a:t>
            </a:r>
          </a:p>
          <a:p>
            <a:pPr marL="0" marR="0" lvl="0" indent="0" algn="l" rtl="0">
              <a:lnSpc>
                <a:spcPct val="100000"/>
              </a:lnSpc>
              <a:spcBef>
                <a:spcPts val="0"/>
              </a:spcBef>
              <a:spcAft>
                <a:spcPts val="0"/>
              </a:spcAft>
              <a:buClr>
                <a:schemeClr val="accent2"/>
              </a:buClr>
              <a:buFont typeface="Arial"/>
              <a:buNone/>
            </a:pPr>
            <a:endParaRPr sz="2200" b="0" i="0" u="none" strike="noStrike" cap="none" baseline="0" dirty="0">
              <a:solidFill>
                <a:schemeClr val="dk1"/>
              </a:solidFill>
              <a:latin typeface="Calibri"/>
              <a:ea typeface="Calibri"/>
              <a:cs typeface="Calibri"/>
              <a:sym typeface="Calibri"/>
            </a:endParaRPr>
          </a:p>
          <a:p>
            <a:pPr marL="457200" marR="0" lvl="0" indent="-393700" algn="l" rtl="0">
              <a:lnSpc>
                <a:spcPct val="100000"/>
              </a:lnSpc>
              <a:spcBef>
                <a:spcPts val="0"/>
              </a:spcBef>
              <a:spcAft>
                <a:spcPts val="0"/>
              </a:spcAft>
              <a:buClr>
                <a:schemeClr val="dk1"/>
              </a:buClr>
              <a:buSzPct val="100000"/>
              <a:buFont typeface="Calibri"/>
              <a:buChar char="•"/>
            </a:pPr>
            <a:r>
              <a:rPr lang="en" sz="2200" b="1" i="0" u="none" strike="noStrike" cap="none" baseline="0" dirty="0">
                <a:solidFill>
                  <a:schemeClr val="dk1"/>
                </a:solidFill>
                <a:latin typeface="Calibri"/>
                <a:ea typeface="Calibri"/>
                <a:cs typeface="Calibri"/>
                <a:sym typeface="Calibri"/>
              </a:rPr>
              <a:t>Domain 2: The Classroom Environment</a:t>
            </a:r>
          </a:p>
          <a:p>
            <a:pPr marL="0" marR="0" lvl="0" indent="0" algn="l" rtl="0">
              <a:lnSpc>
                <a:spcPct val="100000"/>
              </a:lnSpc>
              <a:spcBef>
                <a:spcPts val="0"/>
              </a:spcBef>
              <a:spcAft>
                <a:spcPts val="0"/>
              </a:spcAft>
              <a:buClr>
                <a:schemeClr val="accent2"/>
              </a:buClr>
              <a:buFont typeface="Arial"/>
              <a:buNone/>
            </a:pPr>
            <a:endParaRPr sz="2200" b="1" i="0" u="none" strike="noStrike" cap="none" baseline="0" dirty="0">
              <a:solidFill>
                <a:schemeClr val="dk1"/>
              </a:solidFill>
              <a:latin typeface="Calibri"/>
              <a:ea typeface="Calibri"/>
              <a:cs typeface="Calibri"/>
              <a:sym typeface="Calibri"/>
            </a:endParaRPr>
          </a:p>
          <a:p>
            <a:pPr marL="457200" marR="0" lvl="0" indent="-393700" algn="l" rtl="0">
              <a:lnSpc>
                <a:spcPct val="100000"/>
              </a:lnSpc>
              <a:spcBef>
                <a:spcPts val="0"/>
              </a:spcBef>
              <a:spcAft>
                <a:spcPts val="0"/>
              </a:spcAft>
              <a:buClr>
                <a:schemeClr val="dk1"/>
              </a:buClr>
              <a:buSzPct val="100000"/>
              <a:buFont typeface="Calibri"/>
              <a:buChar char="•"/>
            </a:pPr>
            <a:r>
              <a:rPr lang="en" sz="2200" b="1" i="0" u="none" strike="noStrike" cap="none" baseline="0" dirty="0">
                <a:solidFill>
                  <a:schemeClr val="dk1"/>
                </a:solidFill>
                <a:latin typeface="Calibri"/>
                <a:ea typeface="Calibri"/>
                <a:cs typeface="Calibri"/>
                <a:sym typeface="Calibri"/>
              </a:rPr>
              <a:t>Domain 3: Instruction</a:t>
            </a:r>
          </a:p>
          <a:p>
            <a:pPr marL="0" marR="0" lvl="0" indent="0" algn="l" rtl="0">
              <a:lnSpc>
                <a:spcPct val="100000"/>
              </a:lnSpc>
              <a:spcBef>
                <a:spcPts val="0"/>
              </a:spcBef>
              <a:spcAft>
                <a:spcPts val="0"/>
              </a:spcAft>
              <a:buClr>
                <a:schemeClr val="accent2"/>
              </a:buClr>
              <a:buFont typeface="Arial"/>
              <a:buNone/>
            </a:pPr>
            <a:endParaRPr sz="2200" b="1" i="0" u="none" strike="noStrike" cap="none" baseline="0" dirty="0">
              <a:solidFill>
                <a:schemeClr val="dk1"/>
              </a:solidFill>
              <a:latin typeface="Calibri"/>
              <a:ea typeface="Calibri"/>
              <a:cs typeface="Calibri"/>
              <a:sym typeface="Calibri"/>
            </a:endParaRPr>
          </a:p>
          <a:p>
            <a:pPr marL="457200" marR="0" lvl="0" indent="-393700" algn="l" rtl="0">
              <a:lnSpc>
                <a:spcPct val="100000"/>
              </a:lnSpc>
              <a:spcBef>
                <a:spcPts val="0"/>
              </a:spcBef>
              <a:spcAft>
                <a:spcPts val="0"/>
              </a:spcAft>
              <a:buClr>
                <a:schemeClr val="dk1"/>
              </a:buClr>
              <a:buSzPct val="100000"/>
              <a:buFont typeface="Calibri"/>
              <a:buChar char="•"/>
            </a:pPr>
            <a:r>
              <a:rPr lang="en" sz="2200" b="1" i="0" u="none" strike="noStrike" cap="none" baseline="0" dirty="0">
                <a:solidFill>
                  <a:schemeClr val="dk1"/>
                </a:solidFill>
                <a:latin typeface="Calibri"/>
                <a:ea typeface="Calibri"/>
                <a:cs typeface="Calibri"/>
                <a:sym typeface="Calibri"/>
              </a:rPr>
              <a:t>Domain 4: Professional Responsibilities </a:t>
            </a:r>
          </a:p>
          <a:p>
            <a:pPr marL="114300" marR="0" lvl="0" indent="0" algn="l" rtl="0">
              <a:lnSpc>
                <a:spcPct val="100000"/>
              </a:lnSpc>
              <a:spcBef>
                <a:spcPts val="0"/>
              </a:spcBef>
              <a:spcAft>
                <a:spcPts val="0"/>
              </a:spcAft>
              <a:buClr>
                <a:schemeClr val="accent1"/>
              </a:buClr>
              <a:buFont typeface="Arial"/>
              <a:buNone/>
            </a:pPr>
            <a:endParaRPr sz="2400" b="1" i="0" u="sng" strike="noStrike" cap="none" baseline="0" dirty="0">
              <a:solidFill>
                <a:schemeClr val="dk1"/>
              </a:solidFill>
              <a:latin typeface="Calibri"/>
              <a:ea typeface="Calibri"/>
              <a:cs typeface="Calibri"/>
              <a:sym typeface="Calibri"/>
              <a:rtl val="0"/>
            </a:endParaRPr>
          </a:p>
          <a:p>
            <a:pPr marL="114300" marR="0" lvl="0" indent="0" algn="l" rtl="0">
              <a:lnSpc>
                <a:spcPct val="100000"/>
              </a:lnSpc>
              <a:spcBef>
                <a:spcPts val="0"/>
              </a:spcBef>
              <a:spcAft>
                <a:spcPts val="0"/>
              </a:spcAft>
              <a:buClr>
                <a:schemeClr val="accent1"/>
              </a:buClr>
              <a:buFont typeface="Arial"/>
              <a:buNone/>
            </a:pPr>
            <a:endParaRPr sz="2400" b="0" i="0" u="none" strike="noStrike" cap="none" baseline="0" dirty="0">
              <a:solidFill>
                <a:schemeClr val="dk1"/>
              </a:solidFill>
              <a:latin typeface="Calibri"/>
              <a:ea typeface="Calibri"/>
              <a:cs typeface="Calibri"/>
              <a:sym typeface="Calibri"/>
              <a:rtl val="0"/>
            </a:endParaRPr>
          </a:p>
          <a:p>
            <a:pPr marL="342900" marR="0" lvl="0" indent="-76200" algn="l" rtl="0">
              <a:lnSpc>
                <a:spcPct val="100000"/>
              </a:lnSpc>
              <a:spcBef>
                <a:spcPts val="0"/>
              </a:spcBef>
              <a:spcAft>
                <a:spcPts val="0"/>
              </a:spcAft>
              <a:buClr>
                <a:schemeClr val="accent1"/>
              </a:buClr>
              <a:buFont typeface="Arial"/>
              <a:buNone/>
            </a:pPr>
            <a:endParaRPr sz="2400" b="0" i="0" u="none" strike="noStrike" cap="none" baseline="0" dirty="0">
              <a:solidFill>
                <a:schemeClr val="dk1"/>
              </a:solidFill>
              <a:latin typeface="Calibri"/>
              <a:ea typeface="Calibri"/>
              <a:cs typeface="Calibri"/>
              <a:sym typeface="Calibri"/>
              <a:rtl val="0"/>
            </a:endParaRPr>
          </a:p>
          <a:p>
            <a:pPr marL="114300" marR="0" lvl="0" indent="0" algn="l" rtl="0">
              <a:lnSpc>
                <a:spcPct val="100000"/>
              </a:lnSpc>
              <a:spcBef>
                <a:spcPts val="0"/>
              </a:spcBef>
              <a:spcAft>
                <a:spcPts val="0"/>
              </a:spcAft>
              <a:buClr>
                <a:schemeClr val="accent1"/>
              </a:buClr>
              <a:buFont typeface="Arial"/>
              <a:buNone/>
            </a:pPr>
            <a:endParaRPr sz="2400" b="0" i="0" u="none" strike="noStrike" cap="none" baseline="0" dirty="0">
              <a:solidFill>
                <a:schemeClr val="dk1"/>
              </a:solidFill>
              <a:latin typeface="Calibri"/>
              <a:ea typeface="Calibri"/>
              <a:cs typeface="Calibri"/>
              <a:sym typeface="Calibri"/>
              <a:rtl val="0"/>
            </a:endParaRPr>
          </a:p>
          <a:p>
            <a:pPr marL="342900" marR="0" lvl="0" indent="-228600" algn="l" rtl="0">
              <a:lnSpc>
                <a:spcPct val="100000"/>
              </a:lnSpc>
              <a:spcBef>
                <a:spcPts val="0"/>
              </a:spcBef>
              <a:spcAft>
                <a:spcPts val="0"/>
              </a:spcAft>
              <a:buClr>
                <a:schemeClr val="accent1"/>
              </a:buClr>
              <a:buFont typeface="Arial"/>
              <a:buNone/>
            </a:pPr>
            <a:endParaRPr sz="2400" b="0" i="0" u="none" strike="noStrike" cap="none" baseline="0" dirty="0">
              <a:solidFill>
                <a:schemeClr val="dk1"/>
              </a:solidFill>
              <a:latin typeface="Calibri"/>
              <a:ea typeface="Calibri"/>
              <a:cs typeface="Calibri"/>
              <a:sym typeface="Calibri"/>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pic>
        <p:nvPicPr>
          <p:cNvPr id="2" name="Picture 1" descr="Screen Shot 2015-03-06 at 12.26.5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7681"/>
            <a:ext cx="9093200" cy="4664819"/>
          </a:xfrm>
          <a:prstGeom prst="rect">
            <a:avLst/>
          </a:prstGeom>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Theme">
  <a:themeElements>
    <a:clrScheme name="Intl_Forest">
      <a:dk1>
        <a:srgbClr val="282828"/>
      </a:dk1>
      <a:lt1>
        <a:srgbClr val="FFFFFF"/>
      </a:lt1>
      <a:dk2>
        <a:srgbClr val="898B90"/>
      </a:dk2>
      <a:lt2>
        <a:srgbClr val="5E5E5E"/>
      </a:lt2>
      <a:accent1>
        <a:srgbClr val="4E8871"/>
      </a:accent1>
      <a:accent2>
        <a:srgbClr val="5A9E82"/>
      </a:accent2>
      <a:accent3>
        <a:srgbClr val="72AE96"/>
      </a:accent3>
      <a:accent4>
        <a:srgbClr val="94C2A6"/>
      </a:accent4>
      <a:accent5>
        <a:srgbClr val="3B6755"/>
      </a:accent5>
      <a:accent6>
        <a:srgbClr val="2E5042"/>
      </a:accent6>
      <a:hlink>
        <a:srgbClr val="994691"/>
      </a:hlink>
      <a:folHlink>
        <a:srgbClr val="9F6D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122</TotalTime>
  <Words>2578</Words>
  <Application>Microsoft Macintosh PowerPoint</Application>
  <PresentationFormat>On-screen Show (16:9)</PresentationFormat>
  <Paragraphs>314</Paragraphs>
  <Slides>29</Slides>
  <Notes>26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Theme</vt:lpstr>
      <vt:lpstr>Where Are They Now?: Finding Out PDS Graduates’ Performance in their First and Second Years of Teaching</vt:lpstr>
      <vt:lpstr>Where Are We Now?</vt:lpstr>
      <vt:lpstr>Conceptual Rationale for the Inquiry</vt:lpstr>
      <vt:lpstr>Practical Rationale for the Study</vt:lpstr>
      <vt:lpstr>What is UTRPP?</vt:lpstr>
      <vt:lpstr>What is UTRPP?</vt:lpstr>
      <vt:lpstr>Participants</vt:lpstr>
      <vt:lpstr>EET Rubric Domains</vt:lpstr>
      <vt:lpstr>PowerPoint Presentation</vt:lpstr>
      <vt:lpstr>Data Collection</vt:lpstr>
      <vt:lpstr>PowerPoint Presentation</vt:lpstr>
      <vt:lpstr>PowerPoint Presentation</vt:lpstr>
      <vt:lpstr>Data Analysis</vt:lpstr>
      <vt:lpstr>Data Analysis</vt:lpstr>
      <vt:lpstr>Data Analysis</vt:lpstr>
      <vt:lpstr>Data Analysis</vt:lpstr>
      <vt:lpstr>Claims – Strengths</vt:lpstr>
      <vt:lpstr>Claims – Strengths (cont.)</vt:lpstr>
      <vt:lpstr>Claims – Strengths (cont.)</vt:lpstr>
      <vt:lpstr>Claims – Strengths (cont.)</vt:lpstr>
      <vt:lpstr>Claims – Strengths (cont.)</vt:lpstr>
      <vt:lpstr>Claims – Strengths (cont.)</vt:lpstr>
      <vt:lpstr>Claims – Strengths (cont.)</vt:lpstr>
      <vt:lpstr>Implications</vt:lpstr>
      <vt:lpstr>Future Wonderings</vt:lpstr>
      <vt:lpstr> Any questions???  </vt:lpstr>
      <vt:lpstr>PowerPoint Presentation</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Are They Now?: Finding Out PDS Graduates’ Performance in their First and Second Years of Teaching</dc:title>
  <cp:lastModifiedBy>Information Technology</cp:lastModifiedBy>
  <cp:revision>14</cp:revision>
  <cp:lastPrinted>2015-04-24T17:38:12Z</cp:lastPrinted>
  <dcterms:modified xsi:type="dcterms:W3CDTF">2015-04-24T17:51:13Z</dcterms:modified>
</cp:coreProperties>
</file>