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 id="2147483663" r:id="rId2"/>
    <p:sldMasterId id="2147483664" r:id="rId3"/>
  </p:sldMasterIdLst>
  <p:notesMasterIdLst>
    <p:notesMasterId r:id="rId3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82" r:id="rId16"/>
    <p:sldId id="268" r:id="rId17"/>
    <p:sldId id="269" r:id="rId18"/>
    <p:sldId id="270" r:id="rId19"/>
    <p:sldId id="281" r:id="rId20"/>
    <p:sldId id="271" r:id="rId21"/>
    <p:sldId id="272" r:id="rId22"/>
    <p:sldId id="283" r:id="rId23"/>
    <p:sldId id="273" r:id="rId24"/>
    <p:sldId id="284" r:id="rId25"/>
    <p:sldId id="274" r:id="rId26"/>
    <p:sldId id="275" r:id="rId27"/>
    <p:sldId id="276" r:id="rId28"/>
    <p:sldId id="277" r:id="rId29"/>
    <p:sldId id="278" r:id="rId30"/>
    <p:sldId id="279" r:id="rId31"/>
    <p:sldId id="280" r:id="rId3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A41"/>
    <a:srgbClr val="013B2C"/>
    <a:srgbClr val="008765"/>
    <a:srgbClr val="A1FF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4E0EB737-BB0D-47C5-8566-37CFD5A0E297}">
  <a:tblStyle styleId="{4E0EB737-BB0D-47C5-8566-37CFD5A0E297}"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1"/>
  </p:normalViewPr>
  <p:slideViewPr>
    <p:cSldViewPr snapToGrid="0">
      <p:cViewPr varScale="1">
        <p:scale>
          <a:sx n="62" d="100"/>
          <a:sy n="62" d="100"/>
        </p:scale>
        <p:origin x="-159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theme" Target="theme/theme1.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2B4832-2538-4349-9582-A5481E2D4477}" type="doc">
      <dgm:prSet loTypeId="urn:microsoft.com/office/officeart/2005/8/layout/matrix1" loCatId="" qsTypeId="urn:microsoft.com/office/officeart/2005/8/quickstyle/simple4" qsCatId="simple" csTypeId="urn:microsoft.com/office/officeart/2005/8/colors/accent1_2" csCatId="accent1" phldr="1"/>
      <dgm:spPr/>
      <dgm:t>
        <a:bodyPr/>
        <a:lstStyle/>
        <a:p>
          <a:endParaRPr lang="en-US"/>
        </a:p>
      </dgm:t>
    </dgm:pt>
    <dgm:pt modelId="{9FB0528B-3EAD-3C4E-B56C-49E87E3B6300}">
      <dgm:prSet phldrT="[Text]"/>
      <dgm:spPr>
        <a:solidFill>
          <a:srgbClr val="013B2C"/>
        </a:solidFill>
        <a:ln w="34925">
          <a:solidFill>
            <a:schemeClr val="accent4">
              <a:lumMod val="60000"/>
              <a:lumOff val="40000"/>
            </a:schemeClr>
          </a:solidFill>
        </a:ln>
        <a:effectLst>
          <a:outerShdw blurRad="40000" dist="23000" dir="5400000" rotWithShape="0">
            <a:srgbClr val="013B2C">
              <a:alpha val="35000"/>
            </a:srgbClr>
          </a:outerShdw>
        </a:effectLst>
      </dgm:spPr>
      <dgm:t>
        <a:bodyPr/>
        <a:lstStyle/>
        <a:p>
          <a:pPr>
            <a:lnSpc>
              <a:spcPts val="3200"/>
            </a:lnSpc>
          </a:pPr>
          <a:r>
            <a:rPr lang="en-US" dirty="0" smtClean="0">
              <a:solidFill>
                <a:schemeClr val="bg1"/>
              </a:solidFill>
              <a:latin typeface="Calibri" charset="0"/>
              <a:ea typeface="Calibri" charset="0"/>
              <a:cs typeface="Calibri" charset="0"/>
            </a:rPr>
            <a:t>Goals of a Teacher Leadership Certificate</a:t>
          </a:r>
          <a:endParaRPr lang="en-US" dirty="0">
            <a:solidFill>
              <a:schemeClr val="bg1"/>
            </a:solidFill>
            <a:latin typeface="Calibri" charset="0"/>
            <a:ea typeface="Calibri" charset="0"/>
            <a:cs typeface="Calibri" charset="0"/>
          </a:endParaRPr>
        </a:p>
      </dgm:t>
    </dgm:pt>
    <dgm:pt modelId="{5712BE20-32B2-BD42-9B84-5F370C1AC880}" type="parTrans" cxnId="{85DAE3F7-E58B-7F45-85BF-D5467A4DF0F4}">
      <dgm:prSet/>
      <dgm:spPr/>
      <dgm:t>
        <a:bodyPr/>
        <a:lstStyle/>
        <a:p>
          <a:endParaRPr lang="en-US">
            <a:latin typeface="Calibri" charset="0"/>
            <a:ea typeface="Calibri" charset="0"/>
            <a:cs typeface="Calibri" charset="0"/>
          </a:endParaRPr>
        </a:p>
      </dgm:t>
    </dgm:pt>
    <dgm:pt modelId="{A65EB790-11D0-244F-937F-331F3BD0CE42}" type="sibTrans" cxnId="{85DAE3F7-E58B-7F45-85BF-D5467A4DF0F4}">
      <dgm:prSet/>
      <dgm:spPr/>
      <dgm:t>
        <a:bodyPr/>
        <a:lstStyle/>
        <a:p>
          <a:endParaRPr lang="en-US">
            <a:latin typeface="Calibri" charset="0"/>
            <a:ea typeface="Calibri" charset="0"/>
            <a:cs typeface="Calibri" charset="0"/>
          </a:endParaRPr>
        </a:p>
      </dgm:t>
    </dgm:pt>
    <dgm:pt modelId="{A61F81B1-C451-E84F-B377-76177CDFCB5C}">
      <dgm:prSet phldrT="[Text]" custT="1"/>
      <dgm:spPr>
        <a:gradFill rotWithShape="0">
          <a:gsLst>
            <a:gs pos="0">
              <a:srgbClr val="005A41"/>
            </a:gs>
            <a:gs pos="100000">
              <a:srgbClr val="008765"/>
            </a:gs>
          </a:gsLst>
        </a:gradFill>
      </dgm:spPr>
      <dgm:t>
        <a:bodyPr/>
        <a:lstStyle/>
        <a:p>
          <a:pPr>
            <a:lnSpc>
              <a:spcPts val="2400"/>
            </a:lnSpc>
          </a:pPr>
          <a:r>
            <a:rPr lang="en-US" sz="2000" dirty="0" smtClean="0">
              <a:latin typeface="Calibri" charset="0"/>
              <a:ea typeface="Calibri" charset="0"/>
              <a:cs typeface="Calibri" charset="0"/>
            </a:rPr>
            <a:t>Assume formal and informal leadership roles</a:t>
          </a:r>
          <a:endParaRPr lang="en-US" sz="2000" dirty="0">
            <a:latin typeface="Calibri" charset="0"/>
            <a:ea typeface="Calibri" charset="0"/>
            <a:cs typeface="Calibri" charset="0"/>
          </a:endParaRPr>
        </a:p>
      </dgm:t>
    </dgm:pt>
    <dgm:pt modelId="{036CDABF-DC0A-454B-875B-3A768193D024}" type="parTrans" cxnId="{34159978-0BF9-424A-8A1E-9604E12246AE}">
      <dgm:prSet/>
      <dgm:spPr/>
      <dgm:t>
        <a:bodyPr/>
        <a:lstStyle/>
        <a:p>
          <a:endParaRPr lang="en-US">
            <a:latin typeface="Calibri" charset="0"/>
            <a:ea typeface="Calibri" charset="0"/>
            <a:cs typeface="Calibri" charset="0"/>
          </a:endParaRPr>
        </a:p>
      </dgm:t>
    </dgm:pt>
    <dgm:pt modelId="{5257D2AC-413B-BF4C-9C19-B0CE7F3C5277}" type="sibTrans" cxnId="{34159978-0BF9-424A-8A1E-9604E12246AE}">
      <dgm:prSet/>
      <dgm:spPr/>
      <dgm:t>
        <a:bodyPr/>
        <a:lstStyle/>
        <a:p>
          <a:endParaRPr lang="en-US">
            <a:latin typeface="Calibri" charset="0"/>
            <a:ea typeface="Calibri" charset="0"/>
            <a:cs typeface="Calibri" charset="0"/>
          </a:endParaRPr>
        </a:p>
      </dgm:t>
    </dgm:pt>
    <dgm:pt modelId="{12932B67-4FBD-984B-B96B-8ED7CD04600F}">
      <dgm:prSet phldrT="[Text]" custT="1"/>
      <dgm:spPr>
        <a:gradFill rotWithShape="0">
          <a:gsLst>
            <a:gs pos="0">
              <a:srgbClr val="005A41"/>
            </a:gs>
            <a:gs pos="100000">
              <a:srgbClr val="008765"/>
            </a:gs>
          </a:gsLst>
        </a:gradFill>
      </dgm:spPr>
      <dgm:t>
        <a:bodyPr/>
        <a:lstStyle/>
        <a:p>
          <a:pPr>
            <a:lnSpc>
              <a:spcPts val="2400"/>
            </a:lnSpc>
          </a:pPr>
          <a:r>
            <a:rPr lang="en-US" sz="2000" dirty="0" smtClean="0">
              <a:latin typeface="Calibri" charset="0"/>
              <a:ea typeface="Calibri" charset="0"/>
              <a:cs typeface="Calibri" charset="0"/>
            </a:rPr>
            <a:t>Engage in and lead teacher research</a:t>
          </a:r>
          <a:endParaRPr lang="en-US" sz="2000" dirty="0">
            <a:latin typeface="Calibri" charset="0"/>
            <a:ea typeface="Calibri" charset="0"/>
            <a:cs typeface="Calibri" charset="0"/>
          </a:endParaRPr>
        </a:p>
      </dgm:t>
    </dgm:pt>
    <dgm:pt modelId="{092B8837-6937-6547-A343-9CFB27F8A7F7}" type="parTrans" cxnId="{E6512E5A-CA49-BB44-90E3-0C257C52A8DD}">
      <dgm:prSet/>
      <dgm:spPr/>
      <dgm:t>
        <a:bodyPr/>
        <a:lstStyle/>
        <a:p>
          <a:endParaRPr lang="en-US">
            <a:latin typeface="Calibri" charset="0"/>
            <a:ea typeface="Calibri" charset="0"/>
            <a:cs typeface="Calibri" charset="0"/>
          </a:endParaRPr>
        </a:p>
      </dgm:t>
    </dgm:pt>
    <dgm:pt modelId="{D8D802F7-4E3C-FC45-99BC-0E6C21117188}" type="sibTrans" cxnId="{E6512E5A-CA49-BB44-90E3-0C257C52A8DD}">
      <dgm:prSet/>
      <dgm:spPr/>
      <dgm:t>
        <a:bodyPr/>
        <a:lstStyle/>
        <a:p>
          <a:endParaRPr lang="en-US">
            <a:latin typeface="Calibri" charset="0"/>
            <a:ea typeface="Calibri" charset="0"/>
            <a:cs typeface="Calibri" charset="0"/>
          </a:endParaRPr>
        </a:p>
      </dgm:t>
    </dgm:pt>
    <dgm:pt modelId="{80937C15-612E-094A-9722-C20C0AC491BF}">
      <dgm:prSet phldrT="[Text]" custT="1"/>
      <dgm:spPr>
        <a:gradFill rotWithShape="0">
          <a:gsLst>
            <a:gs pos="0">
              <a:srgbClr val="005A41"/>
            </a:gs>
            <a:gs pos="100000">
              <a:srgbClr val="008765"/>
            </a:gs>
          </a:gsLst>
        </a:gradFill>
      </dgm:spPr>
      <dgm:t>
        <a:bodyPr/>
        <a:lstStyle/>
        <a:p>
          <a:pPr>
            <a:lnSpc>
              <a:spcPts val="2400"/>
            </a:lnSpc>
          </a:pPr>
          <a:r>
            <a:rPr lang="en-US" sz="2000" dirty="0" smtClean="0">
              <a:latin typeface="Calibri" charset="0"/>
              <a:ea typeface="Calibri" charset="0"/>
              <a:cs typeface="Calibri" charset="0"/>
            </a:rPr>
            <a:t>Work with adult learners through coaching peers and preservice teachers for student learning</a:t>
          </a:r>
          <a:endParaRPr lang="en-US" sz="2000" dirty="0">
            <a:latin typeface="Calibri" charset="0"/>
            <a:ea typeface="Calibri" charset="0"/>
            <a:cs typeface="Calibri" charset="0"/>
          </a:endParaRPr>
        </a:p>
      </dgm:t>
    </dgm:pt>
    <dgm:pt modelId="{3386191E-A213-C941-8BFE-17C842FF1112}" type="parTrans" cxnId="{2DB8170E-0A8A-0C48-9434-1633F78789CA}">
      <dgm:prSet/>
      <dgm:spPr/>
      <dgm:t>
        <a:bodyPr/>
        <a:lstStyle/>
        <a:p>
          <a:endParaRPr lang="en-US">
            <a:latin typeface="Calibri" charset="0"/>
            <a:ea typeface="Calibri" charset="0"/>
            <a:cs typeface="Calibri" charset="0"/>
          </a:endParaRPr>
        </a:p>
      </dgm:t>
    </dgm:pt>
    <dgm:pt modelId="{278F5475-4E6F-B84B-A7B7-CBBF82319378}" type="sibTrans" cxnId="{2DB8170E-0A8A-0C48-9434-1633F78789CA}">
      <dgm:prSet/>
      <dgm:spPr/>
      <dgm:t>
        <a:bodyPr/>
        <a:lstStyle/>
        <a:p>
          <a:endParaRPr lang="en-US">
            <a:latin typeface="Calibri" charset="0"/>
            <a:ea typeface="Calibri" charset="0"/>
            <a:cs typeface="Calibri" charset="0"/>
          </a:endParaRPr>
        </a:p>
      </dgm:t>
    </dgm:pt>
    <dgm:pt modelId="{BC596E0E-77C4-194F-8631-3CA4736545FF}">
      <dgm:prSet phldrT="[Text]" custT="1"/>
      <dgm:spPr>
        <a:gradFill rotWithShape="0">
          <a:gsLst>
            <a:gs pos="0">
              <a:srgbClr val="005A41"/>
            </a:gs>
            <a:gs pos="100000">
              <a:srgbClr val="008765"/>
            </a:gs>
          </a:gsLst>
        </a:gradFill>
      </dgm:spPr>
      <dgm:t>
        <a:bodyPr/>
        <a:lstStyle/>
        <a:p>
          <a:pPr>
            <a:lnSpc>
              <a:spcPts val="2400"/>
            </a:lnSpc>
          </a:pPr>
          <a:r>
            <a:rPr lang="en-US" sz="2000" dirty="0" smtClean="0">
              <a:latin typeface="Calibri" charset="0"/>
              <a:ea typeface="Calibri" charset="0"/>
              <a:cs typeface="Calibri" charset="0"/>
            </a:rPr>
            <a:t>Facilitate high quality, job-embedded, school-based professional development</a:t>
          </a:r>
          <a:endParaRPr lang="en-US" sz="2000" dirty="0">
            <a:latin typeface="Calibri" charset="0"/>
            <a:ea typeface="Calibri" charset="0"/>
            <a:cs typeface="Calibri" charset="0"/>
          </a:endParaRPr>
        </a:p>
      </dgm:t>
    </dgm:pt>
    <dgm:pt modelId="{8885AFA1-7FE8-DE43-AFEF-C2258252C70A}" type="parTrans" cxnId="{DC5BF7FF-3D42-924F-B2E3-5ACFFA63097A}">
      <dgm:prSet/>
      <dgm:spPr/>
      <dgm:t>
        <a:bodyPr/>
        <a:lstStyle/>
        <a:p>
          <a:endParaRPr lang="en-US">
            <a:latin typeface="Calibri" charset="0"/>
            <a:ea typeface="Calibri" charset="0"/>
            <a:cs typeface="Calibri" charset="0"/>
          </a:endParaRPr>
        </a:p>
      </dgm:t>
    </dgm:pt>
    <dgm:pt modelId="{CD0986EC-4FB3-0340-93F3-82ABD41A68F4}" type="sibTrans" cxnId="{DC5BF7FF-3D42-924F-B2E3-5ACFFA63097A}">
      <dgm:prSet/>
      <dgm:spPr/>
      <dgm:t>
        <a:bodyPr/>
        <a:lstStyle/>
        <a:p>
          <a:endParaRPr lang="en-US">
            <a:latin typeface="Calibri" charset="0"/>
            <a:ea typeface="Calibri" charset="0"/>
            <a:cs typeface="Calibri" charset="0"/>
          </a:endParaRPr>
        </a:p>
      </dgm:t>
    </dgm:pt>
    <dgm:pt modelId="{100D9CA8-986B-1841-8771-E0A16CD83876}" type="pres">
      <dgm:prSet presAssocID="{AD2B4832-2538-4349-9582-A5481E2D4477}" presName="diagram" presStyleCnt="0">
        <dgm:presLayoutVars>
          <dgm:chMax val="1"/>
          <dgm:dir/>
          <dgm:animLvl val="ctr"/>
          <dgm:resizeHandles val="exact"/>
        </dgm:presLayoutVars>
      </dgm:prSet>
      <dgm:spPr/>
      <dgm:t>
        <a:bodyPr/>
        <a:lstStyle/>
        <a:p>
          <a:endParaRPr lang="en-US"/>
        </a:p>
      </dgm:t>
    </dgm:pt>
    <dgm:pt modelId="{8430311F-0D1E-B740-9E53-7DBB84D9B4A2}" type="pres">
      <dgm:prSet presAssocID="{AD2B4832-2538-4349-9582-A5481E2D4477}" presName="matrix" presStyleCnt="0"/>
      <dgm:spPr/>
    </dgm:pt>
    <dgm:pt modelId="{862E76C4-E210-9241-AEF0-901475253AF1}" type="pres">
      <dgm:prSet presAssocID="{AD2B4832-2538-4349-9582-A5481E2D4477}" presName="tile1" presStyleLbl="node1" presStyleIdx="0" presStyleCnt="4"/>
      <dgm:spPr/>
      <dgm:t>
        <a:bodyPr/>
        <a:lstStyle/>
        <a:p>
          <a:endParaRPr lang="en-US"/>
        </a:p>
      </dgm:t>
    </dgm:pt>
    <dgm:pt modelId="{39218C54-2B91-9B4D-8B3E-9CB4B5EE7838}" type="pres">
      <dgm:prSet presAssocID="{AD2B4832-2538-4349-9582-A5481E2D4477}" presName="tile1text" presStyleLbl="node1" presStyleIdx="0" presStyleCnt="4">
        <dgm:presLayoutVars>
          <dgm:chMax val="0"/>
          <dgm:chPref val="0"/>
          <dgm:bulletEnabled val="1"/>
        </dgm:presLayoutVars>
      </dgm:prSet>
      <dgm:spPr/>
      <dgm:t>
        <a:bodyPr/>
        <a:lstStyle/>
        <a:p>
          <a:endParaRPr lang="en-US"/>
        </a:p>
      </dgm:t>
    </dgm:pt>
    <dgm:pt modelId="{927BBFAE-77AB-9443-806C-5AC1854E86EF}" type="pres">
      <dgm:prSet presAssocID="{AD2B4832-2538-4349-9582-A5481E2D4477}" presName="tile2" presStyleLbl="node1" presStyleIdx="1" presStyleCnt="4"/>
      <dgm:spPr/>
      <dgm:t>
        <a:bodyPr/>
        <a:lstStyle/>
        <a:p>
          <a:endParaRPr lang="en-US"/>
        </a:p>
      </dgm:t>
    </dgm:pt>
    <dgm:pt modelId="{696F27A9-ACAB-4440-AE43-E4CFF9C4F2A2}" type="pres">
      <dgm:prSet presAssocID="{AD2B4832-2538-4349-9582-A5481E2D4477}" presName="tile2text" presStyleLbl="node1" presStyleIdx="1" presStyleCnt="4">
        <dgm:presLayoutVars>
          <dgm:chMax val="0"/>
          <dgm:chPref val="0"/>
          <dgm:bulletEnabled val="1"/>
        </dgm:presLayoutVars>
      </dgm:prSet>
      <dgm:spPr/>
      <dgm:t>
        <a:bodyPr/>
        <a:lstStyle/>
        <a:p>
          <a:endParaRPr lang="en-US"/>
        </a:p>
      </dgm:t>
    </dgm:pt>
    <dgm:pt modelId="{6BD69894-F22D-E84C-AEE3-3B8E43895816}" type="pres">
      <dgm:prSet presAssocID="{AD2B4832-2538-4349-9582-A5481E2D4477}" presName="tile3" presStyleLbl="node1" presStyleIdx="2" presStyleCnt="4"/>
      <dgm:spPr/>
      <dgm:t>
        <a:bodyPr/>
        <a:lstStyle/>
        <a:p>
          <a:endParaRPr lang="en-US"/>
        </a:p>
      </dgm:t>
    </dgm:pt>
    <dgm:pt modelId="{637EC132-CBB4-5D49-8763-6C412407BD14}" type="pres">
      <dgm:prSet presAssocID="{AD2B4832-2538-4349-9582-A5481E2D4477}" presName="tile3text" presStyleLbl="node1" presStyleIdx="2" presStyleCnt="4">
        <dgm:presLayoutVars>
          <dgm:chMax val="0"/>
          <dgm:chPref val="0"/>
          <dgm:bulletEnabled val="1"/>
        </dgm:presLayoutVars>
      </dgm:prSet>
      <dgm:spPr/>
      <dgm:t>
        <a:bodyPr/>
        <a:lstStyle/>
        <a:p>
          <a:endParaRPr lang="en-US"/>
        </a:p>
      </dgm:t>
    </dgm:pt>
    <dgm:pt modelId="{F9C614D2-FD87-C845-BD39-705F7DAC569A}" type="pres">
      <dgm:prSet presAssocID="{AD2B4832-2538-4349-9582-A5481E2D4477}" presName="tile4" presStyleLbl="node1" presStyleIdx="3" presStyleCnt="4"/>
      <dgm:spPr/>
      <dgm:t>
        <a:bodyPr/>
        <a:lstStyle/>
        <a:p>
          <a:endParaRPr lang="en-US"/>
        </a:p>
      </dgm:t>
    </dgm:pt>
    <dgm:pt modelId="{6E987B1B-CF6B-F147-AA22-15518E2ADA54}" type="pres">
      <dgm:prSet presAssocID="{AD2B4832-2538-4349-9582-A5481E2D4477}" presName="tile4text" presStyleLbl="node1" presStyleIdx="3" presStyleCnt="4">
        <dgm:presLayoutVars>
          <dgm:chMax val="0"/>
          <dgm:chPref val="0"/>
          <dgm:bulletEnabled val="1"/>
        </dgm:presLayoutVars>
      </dgm:prSet>
      <dgm:spPr/>
      <dgm:t>
        <a:bodyPr/>
        <a:lstStyle/>
        <a:p>
          <a:endParaRPr lang="en-US"/>
        </a:p>
      </dgm:t>
    </dgm:pt>
    <dgm:pt modelId="{29E5038D-B4D6-2844-B130-905BCD2CFEF5}" type="pres">
      <dgm:prSet presAssocID="{AD2B4832-2538-4349-9582-A5481E2D4477}" presName="centerTile" presStyleLbl="fgShp" presStyleIdx="0" presStyleCnt="1" custScaleX="126968" custScaleY="126968">
        <dgm:presLayoutVars>
          <dgm:chMax val="0"/>
          <dgm:chPref val="0"/>
        </dgm:presLayoutVars>
      </dgm:prSet>
      <dgm:spPr/>
      <dgm:t>
        <a:bodyPr/>
        <a:lstStyle/>
        <a:p>
          <a:endParaRPr lang="en-US"/>
        </a:p>
      </dgm:t>
    </dgm:pt>
  </dgm:ptLst>
  <dgm:cxnLst>
    <dgm:cxn modelId="{85DAE3F7-E58B-7F45-85BF-D5467A4DF0F4}" srcId="{AD2B4832-2538-4349-9582-A5481E2D4477}" destId="{9FB0528B-3EAD-3C4E-B56C-49E87E3B6300}" srcOrd="0" destOrd="0" parTransId="{5712BE20-32B2-BD42-9B84-5F370C1AC880}" sibTransId="{A65EB790-11D0-244F-937F-331F3BD0CE42}"/>
    <dgm:cxn modelId="{2FF8C798-0439-4340-88DA-8D1F7FE36EB3}" type="presOf" srcId="{A61F81B1-C451-E84F-B377-76177CDFCB5C}" destId="{862E76C4-E210-9241-AEF0-901475253AF1}" srcOrd="0" destOrd="0" presId="urn:microsoft.com/office/officeart/2005/8/layout/matrix1"/>
    <dgm:cxn modelId="{949A5417-6C91-2444-8065-35C6F3F60766}" type="presOf" srcId="{AD2B4832-2538-4349-9582-A5481E2D4477}" destId="{100D9CA8-986B-1841-8771-E0A16CD83876}" srcOrd="0" destOrd="0" presId="urn:microsoft.com/office/officeart/2005/8/layout/matrix1"/>
    <dgm:cxn modelId="{0ADE0963-5E4A-9846-A529-DA28C2CBCACA}" type="presOf" srcId="{12932B67-4FBD-984B-B96B-8ED7CD04600F}" destId="{927BBFAE-77AB-9443-806C-5AC1854E86EF}" srcOrd="0" destOrd="0" presId="urn:microsoft.com/office/officeart/2005/8/layout/matrix1"/>
    <dgm:cxn modelId="{2DB8170E-0A8A-0C48-9434-1633F78789CA}" srcId="{9FB0528B-3EAD-3C4E-B56C-49E87E3B6300}" destId="{80937C15-612E-094A-9722-C20C0AC491BF}" srcOrd="2" destOrd="0" parTransId="{3386191E-A213-C941-8BFE-17C842FF1112}" sibTransId="{278F5475-4E6F-B84B-A7B7-CBBF82319378}"/>
    <dgm:cxn modelId="{F3195E42-1FA8-D049-A50A-AAF119744755}" type="presOf" srcId="{BC596E0E-77C4-194F-8631-3CA4736545FF}" destId="{F9C614D2-FD87-C845-BD39-705F7DAC569A}" srcOrd="0" destOrd="0" presId="urn:microsoft.com/office/officeart/2005/8/layout/matrix1"/>
    <dgm:cxn modelId="{9DCC7D2F-F5FC-0048-B9D6-15F47F438F69}" type="presOf" srcId="{A61F81B1-C451-E84F-B377-76177CDFCB5C}" destId="{39218C54-2B91-9B4D-8B3E-9CB4B5EE7838}" srcOrd="1" destOrd="0" presId="urn:microsoft.com/office/officeart/2005/8/layout/matrix1"/>
    <dgm:cxn modelId="{A600F558-7893-F040-A9CB-8E2C77826AC6}" type="presOf" srcId="{9FB0528B-3EAD-3C4E-B56C-49E87E3B6300}" destId="{29E5038D-B4D6-2844-B130-905BCD2CFEF5}" srcOrd="0" destOrd="0" presId="urn:microsoft.com/office/officeart/2005/8/layout/matrix1"/>
    <dgm:cxn modelId="{DC5BF7FF-3D42-924F-B2E3-5ACFFA63097A}" srcId="{9FB0528B-3EAD-3C4E-B56C-49E87E3B6300}" destId="{BC596E0E-77C4-194F-8631-3CA4736545FF}" srcOrd="3" destOrd="0" parTransId="{8885AFA1-7FE8-DE43-AFEF-C2258252C70A}" sibTransId="{CD0986EC-4FB3-0340-93F3-82ABD41A68F4}"/>
    <dgm:cxn modelId="{4CE7935E-7181-D346-9550-E76D0432A05A}" type="presOf" srcId="{80937C15-612E-094A-9722-C20C0AC491BF}" destId="{6BD69894-F22D-E84C-AEE3-3B8E43895816}" srcOrd="0" destOrd="0" presId="urn:microsoft.com/office/officeart/2005/8/layout/matrix1"/>
    <dgm:cxn modelId="{E6512E5A-CA49-BB44-90E3-0C257C52A8DD}" srcId="{9FB0528B-3EAD-3C4E-B56C-49E87E3B6300}" destId="{12932B67-4FBD-984B-B96B-8ED7CD04600F}" srcOrd="1" destOrd="0" parTransId="{092B8837-6937-6547-A343-9CFB27F8A7F7}" sibTransId="{D8D802F7-4E3C-FC45-99BC-0E6C21117188}"/>
    <dgm:cxn modelId="{97E614E1-ED14-A044-AC6E-6A4C2D118533}" type="presOf" srcId="{12932B67-4FBD-984B-B96B-8ED7CD04600F}" destId="{696F27A9-ACAB-4440-AE43-E4CFF9C4F2A2}" srcOrd="1" destOrd="0" presId="urn:microsoft.com/office/officeart/2005/8/layout/matrix1"/>
    <dgm:cxn modelId="{34159978-0BF9-424A-8A1E-9604E12246AE}" srcId="{9FB0528B-3EAD-3C4E-B56C-49E87E3B6300}" destId="{A61F81B1-C451-E84F-B377-76177CDFCB5C}" srcOrd="0" destOrd="0" parTransId="{036CDABF-DC0A-454B-875B-3A768193D024}" sibTransId="{5257D2AC-413B-BF4C-9C19-B0CE7F3C5277}"/>
    <dgm:cxn modelId="{E1631D9B-B011-4D4C-8C3B-059EE7ED1ED3}" type="presOf" srcId="{80937C15-612E-094A-9722-C20C0AC491BF}" destId="{637EC132-CBB4-5D49-8763-6C412407BD14}" srcOrd="1" destOrd="0" presId="urn:microsoft.com/office/officeart/2005/8/layout/matrix1"/>
    <dgm:cxn modelId="{D4A0A9AD-0E0F-7F47-B692-70C0460BDA2A}" type="presOf" srcId="{BC596E0E-77C4-194F-8631-3CA4736545FF}" destId="{6E987B1B-CF6B-F147-AA22-15518E2ADA54}" srcOrd="1" destOrd="0" presId="urn:microsoft.com/office/officeart/2005/8/layout/matrix1"/>
    <dgm:cxn modelId="{3E76066A-A614-FF4F-851F-4B0888ED401A}" type="presParOf" srcId="{100D9CA8-986B-1841-8771-E0A16CD83876}" destId="{8430311F-0D1E-B740-9E53-7DBB84D9B4A2}" srcOrd="0" destOrd="0" presId="urn:microsoft.com/office/officeart/2005/8/layout/matrix1"/>
    <dgm:cxn modelId="{31BC36D6-93FF-714D-ABFA-8827C989392B}" type="presParOf" srcId="{8430311F-0D1E-B740-9E53-7DBB84D9B4A2}" destId="{862E76C4-E210-9241-AEF0-901475253AF1}" srcOrd="0" destOrd="0" presId="urn:microsoft.com/office/officeart/2005/8/layout/matrix1"/>
    <dgm:cxn modelId="{19B050FD-6B91-E449-ADB9-B2D0EBEFAFAC}" type="presParOf" srcId="{8430311F-0D1E-B740-9E53-7DBB84D9B4A2}" destId="{39218C54-2B91-9B4D-8B3E-9CB4B5EE7838}" srcOrd="1" destOrd="0" presId="urn:microsoft.com/office/officeart/2005/8/layout/matrix1"/>
    <dgm:cxn modelId="{E9D994CC-BD82-C245-BB70-586071171572}" type="presParOf" srcId="{8430311F-0D1E-B740-9E53-7DBB84D9B4A2}" destId="{927BBFAE-77AB-9443-806C-5AC1854E86EF}" srcOrd="2" destOrd="0" presId="urn:microsoft.com/office/officeart/2005/8/layout/matrix1"/>
    <dgm:cxn modelId="{121EE959-82FE-084F-90A7-413002717823}" type="presParOf" srcId="{8430311F-0D1E-B740-9E53-7DBB84D9B4A2}" destId="{696F27A9-ACAB-4440-AE43-E4CFF9C4F2A2}" srcOrd="3" destOrd="0" presId="urn:microsoft.com/office/officeart/2005/8/layout/matrix1"/>
    <dgm:cxn modelId="{238D4E41-3FB5-7B47-929D-BDC32AC769E8}" type="presParOf" srcId="{8430311F-0D1E-B740-9E53-7DBB84D9B4A2}" destId="{6BD69894-F22D-E84C-AEE3-3B8E43895816}" srcOrd="4" destOrd="0" presId="urn:microsoft.com/office/officeart/2005/8/layout/matrix1"/>
    <dgm:cxn modelId="{6B0A9C57-86DF-B849-A56B-556DF5E6DCBF}" type="presParOf" srcId="{8430311F-0D1E-B740-9E53-7DBB84D9B4A2}" destId="{637EC132-CBB4-5D49-8763-6C412407BD14}" srcOrd="5" destOrd="0" presId="urn:microsoft.com/office/officeart/2005/8/layout/matrix1"/>
    <dgm:cxn modelId="{7A3859DF-2C2E-2340-8DB9-DD65E8EE4FAF}" type="presParOf" srcId="{8430311F-0D1E-B740-9E53-7DBB84D9B4A2}" destId="{F9C614D2-FD87-C845-BD39-705F7DAC569A}" srcOrd="6" destOrd="0" presId="urn:microsoft.com/office/officeart/2005/8/layout/matrix1"/>
    <dgm:cxn modelId="{56150777-23FC-3D4E-84A1-1C43E414F187}" type="presParOf" srcId="{8430311F-0D1E-B740-9E53-7DBB84D9B4A2}" destId="{6E987B1B-CF6B-F147-AA22-15518E2ADA54}" srcOrd="7" destOrd="0" presId="urn:microsoft.com/office/officeart/2005/8/layout/matrix1"/>
    <dgm:cxn modelId="{99AF9ABD-4276-BE4B-A066-211C38AFA2A4}" type="presParOf" srcId="{100D9CA8-986B-1841-8771-E0A16CD83876}" destId="{29E5038D-B4D6-2844-B130-905BCD2CFEF5}"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A8D6DB-C1C2-7948-AD97-E7EC2B1CB2D1}" type="doc">
      <dgm:prSet loTypeId="urn:microsoft.com/office/officeart/2005/8/layout/radial1" loCatId="" qsTypeId="urn:microsoft.com/office/officeart/2005/8/quickstyle/simple2" qsCatId="simple" csTypeId="urn:microsoft.com/office/officeart/2005/8/colors/accent6_3" csCatId="accent6" phldr="1"/>
      <dgm:spPr/>
      <dgm:t>
        <a:bodyPr/>
        <a:lstStyle/>
        <a:p>
          <a:endParaRPr lang="en-US"/>
        </a:p>
      </dgm:t>
    </dgm:pt>
    <dgm:pt modelId="{FB0F1D70-4E27-2949-83AF-407FD79B5A8D}">
      <dgm:prSet phldrT="[Text]" custT="1"/>
      <dgm:spPr>
        <a:solidFill>
          <a:srgbClr val="013B2C"/>
        </a:solidFill>
        <a:effectLst>
          <a:outerShdw blurRad="63500" sx="102000" sy="102000" algn="ctr" rotWithShape="0">
            <a:prstClr val="black">
              <a:alpha val="40000"/>
            </a:prstClr>
          </a:outerShdw>
        </a:effectLst>
      </dgm:spPr>
      <dgm:t>
        <a:bodyPr/>
        <a:lstStyle/>
        <a:p>
          <a:r>
            <a:rPr lang="en-US" sz="1600" b="1" smtClean="0">
              <a:latin typeface="Calibri" charset="0"/>
              <a:ea typeface="Calibri" charset="0"/>
              <a:cs typeface="Calibri" charset="0"/>
            </a:rPr>
            <a:t>Collaborative Teacher/</a:t>
          </a:r>
          <a:br>
            <a:rPr lang="en-US" sz="1600" b="1" smtClean="0">
              <a:latin typeface="Calibri" charset="0"/>
              <a:ea typeface="Calibri" charset="0"/>
              <a:cs typeface="Calibri" charset="0"/>
            </a:rPr>
          </a:br>
          <a:r>
            <a:rPr lang="en-US" sz="1600" b="1" smtClean="0">
              <a:latin typeface="Calibri" charset="0"/>
              <a:ea typeface="Calibri" charset="0"/>
              <a:cs typeface="Calibri" charset="0"/>
            </a:rPr>
            <a:t>Teacher Leader Qualifications</a:t>
          </a:r>
          <a:endParaRPr lang="en-US" sz="1600" b="1" dirty="0">
            <a:latin typeface="Calibri" charset="0"/>
            <a:ea typeface="Calibri" charset="0"/>
            <a:cs typeface="Calibri" charset="0"/>
          </a:endParaRPr>
        </a:p>
      </dgm:t>
    </dgm:pt>
    <dgm:pt modelId="{4C6A7E85-B972-F349-AD0C-2533F2A7BF22}" type="parTrans" cxnId="{539F2767-76B5-D143-9BCB-B922D0EBB728}">
      <dgm:prSet/>
      <dgm:spPr/>
      <dgm:t>
        <a:bodyPr/>
        <a:lstStyle/>
        <a:p>
          <a:endParaRPr lang="en-US">
            <a:latin typeface="Calibri" charset="0"/>
            <a:ea typeface="Calibri" charset="0"/>
            <a:cs typeface="Calibri" charset="0"/>
          </a:endParaRPr>
        </a:p>
      </dgm:t>
    </dgm:pt>
    <dgm:pt modelId="{873ADD55-5BC4-C44C-8439-718CA3048919}" type="sibTrans" cxnId="{539F2767-76B5-D143-9BCB-B922D0EBB728}">
      <dgm:prSet/>
      <dgm:spPr/>
      <dgm:t>
        <a:bodyPr/>
        <a:lstStyle/>
        <a:p>
          <a:endParaRPr lang="en-US">
            <a:latin typeface="Calibri" charset="0"/>
            <a:ea typeface="Calibri" charset="0"/>
            <a:cs typeface="Calibri" charset="0"/>
          </a:endParaRPr>
        </a:p>
      </dgm:t>
    </dgm:pt>
    <dgm:pt modelId="{2376696F-EBBA-5F4E-866A-7AF96CC37162}">
      <dgm:prSet phldrT="[Text]" custT="1"/>
      <dgm:spPr>
        <a:solidFill>
          <a:srgbClr val="008765">
            <a:alpha val="10000"/>
          </a:srgbClr>
        </a:solidFill>
        <a:effectLst/>
      </dgm:spPr>
      <dgm:t>
        <a:bodyPr/>
        <a:lstStyle/>
        <a:p>
          <a:pPr>
            <a:lnSpc>
              <a:spcPct val="100000"/>
            </a:lnSpc>
          </a:pPr>
          <a:r>
            <a:rPr lang="en-US" sz="1200" b="1" dirty="0" smtClean="0">
              <a:solidFill>
                <a:srgbClr val="013B2C"/>
              </a:solidFill>
              <a:effectLst/>
              <a:latin typeface="Calibri" charset="0"/>
              <a:ea typeface="Calibri" charset="0"/>
              <a:cs typeface="Calibri" charset="0"/>
            </a:rPr>
            <a:t>Desire to Earn Teacher Leadership Certificate</a:t>
          </a:r>
          <a:endParaRPr lang="en-US" sz="1200" b="1" dirty="0">
            <a:solidFill>
              <a:srgbClr val="013B2C"/>
            </a:solidFill>
            <a:effectLst/>
            <a:latin typeface="Calibri" charset="0"/>
            <a:ea typeface="Calibri" charset="0"/>
            <a:cs typeface="Calibri" charset="0"/>
          </a:endParaRPr>
        </a:p>
      </dgm:t>
    </dgm:pt>
    <dgm:pt modelId="{F9F8A594-6E15-FC46-9240-09F3E89F6B2C}" type="sibTrans" cxnId="{94A61A0D-9990-A04E-BE4F-FBD42962B8BA}">
      <dgm:prSet/>
      <dgm:spPr/>
      <dgm:t>
        <a:bodyPr/>
        <a:lstStyle/>
        <a:p>
          <a:endParaRPr lang="en-US">
            <a:latin typeface="Calibri" charset="0"/>
            <a:ea typeface="Calibri" charset="0"/>
            <a:cs typeface="Calibri" charset="0"/>
          </a:endParaRPr>
        </a:p>
      </dgm:t>
    </dgm:pt>
    <dgm:pt modelId="{24B4A361-06C0-AB45-AE9F-E4E26B1C5377}" type="parTrans" cxnId="{94A61A0D-9990-A04E-BE4F-FBD42962B8BA}">
      <dgm:prSet/>
      <dgm:spPr>
        <a:ln w="38100">
          <a:solidFill>
            <a:srgbClr val="005A41"/>
          </a:solidFill>
        </a:ln>
      </dgm:spPr>
      <dgm:t>
        <a:bodyPr/>
        <a:lstStyle/>
        <a:p>
          <a:endParaRPr lang="en-US">
            <a:latin typeface="Calibri" charset="0"/>
            <a:ea typeface="Calibri" charset="0"/>
            <a:cs typeface="Calibri" charset="0"/>
          </a:endParaRPr>
        </a:p>
      </dgm:t>
    </dgm:pt>
    <dgm:pt modelId="{6EB40DDB-32C8-0C44-B647-68511066130E}">
      <dgm:prSet phldrT="[Text]" custT="1"/>
      <dgm:spPr>
        <a:solidFill>
          <a:srgbClr val="008765">
            <a:alpha val="25000"/>
          </a:srgbClr>
        </a:solidFill>
        <a:effectLst/>
      </dgm:spPr>
      <dgm:t>
        <a:bodyPr/>
        <a:lstStyle/>
        <a:p>
          <a:pPr>
            <a:lnSpc>
              <a:spcPct val="100000"/>
            </a:lnSpc>
          </a:pPr>
          <a:r>
            <a:rPr lang="en-US" sz="1200" b="1" dirty="0" smtClean="0">
              <a:solidFill>
                <a:srgbClr val="013B2C"/>
              </a:solidFill>
              <a:effectLst/>
              <a:latin typeface="Calibri" charset="0"/>
              <a:ea typeface="Calibri" charset="0"/>
              <a:cs typeface="Calibri" charset="0"/>
            </a:rPr>
            <a:t>Principal Recommendation</a:t>
          </a:r>
          <a:endParaRPr lang="en-US" sz="1200" b="1" dirty="0">
            <a:solidFill>
              <a:srgbClr val="013B2C"/>
            </a:solidFill>
            <a:effectLst/>
            <a:latin typeface="Calibri" charset="0"/>
            <a:ea typeface="Calibri" charset="0"/>
            <a:cs typeface="Calibri" charset="0"/>
          </a:endParaRPr>
        </a:p>
      </dgm:t>
    </dgm:pt>
    <dgm:pt modelId="{8FF0A2DC-2EF0-7A4E-9307-D2634383D802}" type="sibTrans" cxnId="{402C4F7D-5761-0F4F-94BB-B8A2817D63DE}">
      <dgm:prSet/>
      <dgm:spPr/>
      <dgm:t>
        <a:bodyPr/>
        <a:lstStyle/>
        <a:p>
          <a:endParaRPr lang="en-US">
            <a:latin typeface="Calibri" charset="0"/>
            <a:ea typeface="Calibri" charset="0"/>
            <a:cs typeface="Calibri" charset="0"/>
          </a:endParaRPr>
        </a:p>
      </dgm:t>
    </dgm:pt>
    <dgm:pt modelId="{0F5513CE-B298-8742-ACB3-5444F2F3239D}" type="parTrans" cxnId="{402C4F7D-5761-0F4F-94BB-B8A2817D63DE}">
      <dgm:prSet/>
      <dgm:spPr>
        <a:ln w="38100">
          <a:solidFill>
            <a:srgbClr val="005A41"/>
          </a:solidFill>
        </a:ln>
      </dgm:spPr>
      <dgm:t>
        <a:bodyPr/>
        <a:lstStyle/>
        <a:p>
          <a:endParaRPr lang="en-US">
            <a:latin typeface="Calibri" charset="0"/>
            <a:ea typeface="Calibri" charset="0"/>
            <a:cs typeface="Calibri" charset="0"/>
          </a:endParaRPr>
        </a:p>
      </dgm:t>
    </dgm:pt>
    <dgm:pt modelId="{6F41D1CF-B11C-C647-8FF0-B9D79E1AE490}">
      <dgm:prSet phldrT="[Text]" custT="1"/>
      <dgm:spPr>
        <a:solidFill>
          <a:srgbClr val="008765">
            <a:alpha val="50000"/>
          </a:srgbClr>
        </a:solidFill>
        <a:effectLst/>
      </dgm:spPr>
      <dgm:t>
        <a:bodyPr/>
        <a:lstStyle/>
        <a:p>
          <a:pPr>
            <a:lnSpc>
              <a:spcPct val="100000"/>
            </a:lnSpc>
          </a:pPr>
          <a:r>
            <a:rPr lang="en-US" sz="1200" b="1" dirty="0" smtClean="0">
              <a:solidFill>
                <a:schemeClr val="bg1"/>
              </a:solidFill>
              <a:effectLst/>
              <a:latin typeface="Calibri" charset="0"/>
              <a:ea typeface="Calibri" charset="0"/>
              <a:cs typeface="Calibri" charset="0"/>
            </a:rPr>
            <a:t>Collaborative Teacher Voucher</a:t>
          </a:r>
          <a:endParaRPr lang="en-US" sz="1200" b="1" dirty="0">
            <a:solidFill>
              <a:schemeClr val="bg1"/>
            </a:solidFill>
            <a:effectLst/>
            <a:latin typeface="Calibri" charset="0"/>
            <a:ea typeface="Calibri" charset="0"/>
            <a:cs typeface="Calibri" charset="0"/>
          </a:endParaRPr>
        </a:p>
      </dgm:t>
    </dgm:pt>
    <dgm:pt modelId="{EBB9BEDE-1FDF-8841-9215-D56237AC4AA4}" type="sibTrans" cxnId="{C4B06060-44AE-874A-A167-6EB3A72240E8}">
      <dgm:prSet/>
      <dgm:spPr/>
      <dgm:t>
        <a:bodyPr/>
        <a:lstStyle/>
        <a:p>
          <a:endParaRPr lang="en-US">
            <a:latin typeface="Calibri" charset="0"/>
            <a:ea typeface="Calibri" charset="0"/>
            <a:cs typeface="Calibri" charset="0"/>
          </a:endParaRPr>
        </a:p>
      </dgm:t>
    </dgm:pt>
    <dgm:pt modelId="{1F113B69-194A-9247-BF8A-596624B88E19}" type="parTrans" cxnId="{C4B06060-44AE-874A-A167-6EB3A72240E8}">
      <dgm:prSet/>
      <dgm:spPr>
        <a:ln w="38100">
          <a:solidFill>
            <a:srgbClr val="005A41"/>
          </a:solidFill>
        </a:ln>
      </dgm:spPr>
      <dgm:t>
        <a:bodyPr/>
        <a:lstStyle/>
        <a:p>
          <a:endParaRPr lang="en-US">
            <a:latin typeface="Calibri" charset="0"/>
            <a:ea typeface="Calibri" charset="0"/>
            <a:cs typeface="Calibri" charset="0"/>
          </a:endParaRPr>
        </a:p>
      </dgm:t>
    </dgm:pt>
    <dgm:pt modelId="{2132FDF6-B15C-154B-9006-E6821EA69B7D}">
      <dgm:prSet phldrT="[Text]" custT="1"/>
      <dgm:spPr>
        <a:solidFill>
          <a:srgbClr val="008765">
            <a:alpha val="65000"/>
          </a:srgbClr>
        </a:solidFill>
        <a:effectLst/>
      </dgm:spPr>
      <dgm:t>
        <a:bodyPr/>
        <a:lstStyle/>
        <a:p>
          <a:pPr>
            <a:lnSpc>
              <a:spcPct val="100000"/>
            </a:lnSpc>
          </a:pPr>
          <a:r>
            <a:rPr lang="en-US" sz="1200" b="1" smtClean="0">
              <a:solidFill>
                <a:schemeClr val="bg1"/>
              </a:solidFill>
              <a:effectLst/>
              <a:latin typeface="Calibri" charset="0"/>
              <a:ea typeface="Calibri" charset="0"/>
              <a:cs typeface="Calibri" charset="0"/>
            </a:rPr>
            <a:t>Highly Effective Teacher Rating (HCPS EET Rubric) </a:t>
          </a:r>
          <a:endParaRPr lang="en-US" sz="1200" b="1" dirty="0">
            <a:solidFill>
              <a:schemeClr val="bg1"/>
            </a:solidFill>
            <a:effectLst/>
            <a:latin typeface="Calibri" charset="0"/>
            <a:ea typeface="Calibri" charset="0"/>
            <a:cs typeface="Calibri" charset="0"/>
          </a:endParaRPr>
        </a:p>
      </dgm:t>
    </dgm:pt>
    <dgm:pt modelId="{0D4941FB-0916-2D45-861A-3854F7A4C270}" type="sibTrans" cxnId="{A6BF4AC9-E5C0-5547-92BC-23769902A154}">
      <dgm:prSet/>
      <dgm:spPr/>
      <dgm:t>
        <a:bodyPr/>
        <a:lstStyle/>
        <a:p>
          <a:endParaRPr lang="en-US">
            <a:latin typeface="Calibri" charset="0"/>
            <a:ea typeface="Calibri" charset="0"/>
            <a:cs typeface="Calibri" charset="0"/>
          </a:endParaRPr>
        </a:p>
      </dgm:t>
    </dgm:pt>
    <dgm:pt modelId="{A178E24D-ECBA-0E49-B992-4DAA936A61A8}" type="parTrans" cxnId="{A6BF4AC9-E5C0-5547-92BC-23769902A154}">
      <dgm:prSet/>
      <dgm:spPr>
        <a:ln w="38100">
          <a:solidFill>
            <a:srgbClr val="005A41"/>
          </a:solidFill>
        </a:ln>
      </dgm:spPr>
      <dgm:t>
        <a:bodyPr/>
        <a:lstStyle/>
        <a:p>
          <a:endParaRPr lang="en-US">
            <a:latin typeface="Calibri" charset="0"/>
            <a:ea typeface="Calibri" charset="0"/>
            <a:cs typeface="Calibri" charset="0"/>
          </a:endParaRPr>
        </a:p>
      </dgm:t>
    </dgm:pt>
    <dgm:pt modelId="{531F6DC8-B022-DC42-AA5F-10492571ADC5}">
      <dgm:prSet phldrT="[Text]" custT="1"/>
      <dgm:spPr>
        <a:solidFill>
          <a:srgbClr val="008765">
            <a:alpha val="90000"/>
          </a:srgbClr>
        </a:solidFill>
        <a:effectLst/>
      </dgm:spPr>
      <dgm:t>
        <a:bodyPr/>
        <a:lstStyle/>
        <a:p>
          <a:pPr>
            <a:lnSpc>
              <a:spcPct val="100000"/>
            </a:lnSpc>
          </a:pPr>
          <a:r>
            <a:rPr lang="en-US" sz="1200" b="1" dirty="0" smtClean="0">
              <a:effectLst/>
              <a:latin typeface="Calibri" charset="0"/>
              <a:ea typeface="Calibri" charset="0"/>
              <a:cs typeface="Calibri" charset="0"/>
            </a:rPr>
            <a:t>3 Years of Teaching Experience</a:t>
          </a:r>
          <a:endParaRPr lang="en-US" sz="1200" b="1" dirty="0">
            <a:effectLst/>
            <a:latin typeface="Calibri" charset="0"/>
            <a:ea typeface="Calibri" charset="0"/>
            <a:cs typeface="Calibri" charset="0"/>
          </a:endParaRPr>
        </a:p>
      </dgm:t>
    </dgm:pt>
    <dgm:pt modelId="{7E9323A9-CDD0-4B42-93A0-B8B78AA689FC}" type="sibTrans" cxnId="{E43E8610-211B-1B4C-9D75-B0FEF2A1D3B9}">
      <dgm:prSet/>
      <dgm:spPr/>
      <dgm:t>
        <a:bodyPr/>
        <a:lstStyle/>
        <a:p>
          <a:endParaRPr lang="en-US">
            <a:latin typeface="Calibri" charset="0"/>
            <a:ea typeface="Calibri" charset="0"/>
            <a:cs typeface="Calibri" charset="0"/>
          </a:endParaRPr>
        </a:p>
      </dgm:t>
    </dgm:pt>
    <dgm:pt modelId="{8CA83288-9910-DF4C-8B91-EF04F031AB30}" type="parTrans" cxnId="{E43E8610-211B-1B4C-9D75-B0FEF2A1D3B9}">
      <dgm:prSet/>
      <dgm:spPr>
        <a:ln w="38100">
          <a:solidFill>
            <a:srgbClr val="005A41"/>
          </a:solidFill>
        </a:ln>
      </dgm:spPr>
      <dgm:t>
        <a:bodyPr/>
        <a:lstStyle/>
        <a:p>
          <a:endParaRPr lang="en-US">
            <a:latin typeface="Calibri" charset="0"/>
            <a:ea typeface="Calibri" charset="0"/>
            <a:cs typeface="Calibri" charset="0"/>
          </a:endParaRPr>
        </a:p>
      </dgm:t>
    </dgm:pt>
    <dgm:pt modelId="{B05C42B7-9ADA-F149-8610-7B6331B8D8BD}" type="pres">
      <dgm:prSet presAssocID="{80A8D6DB-C1C2-7948-AD97-E7EC2B1CB2D1}" presName="cycle" presStyleCnt="0">
        <dgm:presLayoutVars>
          <dgm:chMax val="1"/>
          <dgm:dir/>
          <dgm:animLvl val="ctr"/>
          <dgm:resizeHandles val="exact"/>
        </dgm:presLayoutVars>
      </dgm:prSet>
      <dgm:spPr/>
      <dgm:t>
        <a:bodyPr/>
        <a:lstStyle/>
        <a:p>
          <a:endParaRPr lang="en-US"/>
        </a:p>
      </dgm:t>
    </dgm:pt>
    <dgm:pt modelId="{84828258-86B0-3746-B4EC-F3A0FF54A7CD}" type="pres">
      <dgm:prSet presAssocID="{FB0F1D70-4E27-2949-83AF-407FD79B5A8D}" presName="centerShape" presStyleLbl="node0" presStyleIdx="0" presStyleCnt="1" custScaleX="137668" custScaleY="137668"/>
      <dgm:spPr/>
      <dgm:t>
        <a:bodyPr/>
        <a:lstStyle/>
        <a:p>
          <a:endParaRPr lang="en-US"/>
        </a:p>
      </dgm:t>
    </dgm:pt>
    <dgm:pt modelId="{49454623-B5AD-B64F-8DD1-6DBFA2C3D6E2}" type="pres">
      <dgm:prSet presAssocID="{8CA83288-9910-DF4C-8B91-EF04F031AB30}" presName="Name9" presStyleLbl="parChTrans1D2" presStyleIdx="0" presStyleCnt="5"/>
      <dgm:spPr/>
      <dgm:t>
        <a:bodyPr/>
        <a:lstStyle/>
        <a:p>
          <a:endParaRPr lang="en-US"/>
        </a:p>
      </dgm:t>
    </dgm:pt>
    <dgm:pt modelId="{D12D6BDC-A6D1-1B47-B814-613C13F94B67}" type="pres">
      <dgm:prSet presAssocID="{8CA83288-9910-DF4C-8B91-EF04F031AB30}" presName="connTx" presStyleLbl="parChTrans1D2" presStyleIdx="0" presStyleCnt="5"/>
      <dgm:spPr/>
      <dgm:t>
        <a:bodyPr/>
        <a:lstStyle/>
        <a:p>
          <a:endParaRPr lang="en-US"/>
        </a:p>
      </dgm:t>
    </dgm:pt>
    <dgm:pt modelId="{1AC18D2C-FF2F-D74D-85CA-A96F9514E9F8}" type="pres">
      <dgm:prSet presAssocID="{531F6DC8-B022-DC42-AA5F-10492571ADC5}" presName="node" presStyleLbl="node1" presStyleIdx="0" presStyleCnt="5" custScaleX="107224" custScaleY="107224" custRadScaleRad="100586">
        <dgm:presLayoutVars>
          <dgm:bulletEnabled val="1"/>
        </dgm:presLayoutVars>
      </dgm:prSet>
      <dgm:spPr/>
      <dgm:t>
        <a:bodyPr/>
        <a:lstStyle/>
        <a:p>
          <a:endParaRPr lang="en-US"/>
        </a:p>
      </dgm:t>
    </dgm:pt>
    <dgm:pt modelId="{C636BD70-B877-2E4C-816A-48FFF7020AD3}" type="pres">
      <dgm:prSet presAssocID="{A178E24D-ECBA-0E49-B992-4DAA936A61A8}" presName="Name9" presStyleLbl="parChTrans1D2" presStyleIdx="1" presStyleCnt="5"/>
      <dgm:spPr/>
      <dgm:t>
        <a:bodyPr/>
        <a:lstStyle/>
        <a:p>
          <a:endParaRPr lang="en-US"/>
        </a:p>
      </dgm:t>
    </dgm:pt>
    <dgm:pt modelId="{13526551-7A79-004D-9EDE-53427B75FFA7}" type="pres">
      <dgm:prSet presAssocID="{A178E24D-ECBA-0E49-B992-4DAA936A61A8}" presName="connTx" presStyleLbl="parChTrans1D2" presStyleIdx="1" presStyleCnt="5"/>
      <dgm:spPr/>
      <dgm:t>
        <a:bodyPr/>
        <a:lstStyle/>
        <a:p>
          <a:endParaRPr lang="en-US"/>
        </a:p>
      </dgm:t>
    </dgm:pt>
    <dgm:pt modelId="{7E0AEC0F-14F4-2849-8B9F-3271D3D08821}" type="pres">
      <dgm:prSet presAssocID="{2132FDF6-B15C-154B-9006-E6821EA69B7D}" presName="node" presStyleLbl="node1" presStyleIdx="1" presStyleCnt="5" custScaleX="107224" custScaleY="107224" custRadScaleRad="103911" custRadScaleInc="1941">
        <dgm:presLayoutVars>
          <dgm:bulletEnabled val="1"/>
        </dgm:presLayoutVars>
      </dgm:prSet>
      <dgm:spPr/>
      <dgm:t>
        <a:bodyPr/>
        <a:lstStyle/>
        <a:p>
          <a:endParaRPr lang="en-US"/>
        </a:p>
      </dgm:t>
    </dgm:pt>
    <dgm:pt modelId="{BCDAE253-D2D1-1E42-801B-BD0D6E11D917}" type="pres">
      <dgm:prSet presAssocID="{1F113B69-194A-9247-BF8A-596624B88E19}" presName="Name9" presStyleLbl="parChTrans1D2" presStyleIdx="2" presStyleCnt="5"/>
      <dgm:spPr/>
      <dgm:t>
        <a:bodyPr/>
        <a:lstStyle/>
        <a:p>
          <a:endParaRPr lang="en-US"/>
        </a:p>
      </dgm:t>
    </dgm:pt>
    <dgm:pt modelId="{D287E29C-BC22-4449-A37E-0092EAE83C9D}" type="pres">
      <dgm:prSet presAssocID="{1F113B69-194A-9247-BF8A-596624B88E19}" presName="connTx" presStyleLbl="parChTrans1D2" presStyleIdx="2" presStyleCnt="5"/>
      <dgm:spPr/>
      <dgm:t>
        <a:bodyPr/>
        <a:lstStyle/>
        <a:p>
          <a:endParaRPr lang="en-US"/>
        </a:p>
      </dgm:t>
    </dgm:pt>
    <dgm:pt modelId="{F69D1492-32D5-2C49-B74F-075D829B1F86}" type="pres">
      <dgm:prSet presAssocID="{6F41D1CF-B11C-C647-8FF0-B9D79E1AE490}" presName="node" presStyleLbl="node1" presStyleIdx="2" presStyleCnt="5" custScaleX="107224" custScaleY="107224" custRadScaleRad="105736" custRadScaleInc="-1366">
        <dgm:presLayoutVars>
          <dgm:bulletEnabled val="1"/>
        </dgm:presLayoutVars>
      </dgm:prSet>
      <dgm:spPr/>
      <dgm:t>
        <a:bodyPr/>
        <a:lstStyle/>
        <a:p>
          <a:endParaRPr lang="en-US"/>
        </a:p>
      </dgm:t>
    </dgm:pt>
    <dgm:pt modelId="{C3E3C533-23AE-EA44-A474-0A47723C1193}" type="pres">
      <dgm:prSet presAssocID="{0F5513CE-B298-8742-ACB3-5444F2F3239D}" presName="Name9" presStyleLbl="parChTrans1D2" presStyleIdx="3" presStyleCnt="5"/>
      <dgm:spPr/>
      <dgm:t>
        <a:bodyPr/>
        <a:lstStyle/>
        <a:p>
          <a:endParaRPr lang="en-US"/>
        </a:p>
      </dgm:t>
    </dgm:pt>
    <dgm:pt modelId="{9D6D8DEB-2586-5D47-8AF9-344DC8F7D8FB}" type="pres">
      <dgm:prSet presAssocID="{0F5513CE-B298-8742-ACB3-5444F2F3239D}" presName="connTx" presStyleLbl="parChTrans1D2" presStyleIdx="3" presStyleCnt="5"/>
      <dgm:spPr/>
      <dgm:t>
        <a:bodyPr/>
        <a:lstStyle/>
        <a:p>
          <a:endParaRPr lang="en-US"/>
        </a:p>
      </dgm:t>
    </dgm:pt>
    <dgm:pt modelId="{C9732F13-5C36-0541-82EB-A48F0A4B0661}" type="pres">
      <dgm:prSet presAssocID="{6EB40DDB-32C8-0C44-B647-68511066130E}" presName="node" presStyleLbl="node1" presStyleIdx="3" presStyleCnt="5" custScaleX="107224" custScaleY="107224" custRadScaleRad="105736" custRadScaleInc="1366">
        <dgm:presLayoutVars>
          <dgm:bulletEnabled val="1"/>
        </dgm:presLayoutVars>
      </dgm:prSet>
      <dgm:spPr/>
      <dgm:t>
        <a:bodyPr/>
        <a:lstStyle/>
        <a:p>
          <a:endParaRPr lang="en-US"/>
        </a:p>
      </dgm:t>
    </dgm:pt>
    <dgm:pt modelId="{91F12B04-717A-5940-A3E1-E1832ADBE189}" type="pres">
      <dgm:prSet presAssocID="{24B4A361-06C0-AB45-AE9F-E4E26B1C5377}" presName="Name9" presStyleLbl="parChTrans1D2" presStyleIdx="4" presStyleCnt="5"/>
      <dgm:spPr/>
      <dgm:t>
        <a:bodyPr/>
        <a:lstStyle/>
        <a:p>
          <a:endParaRPr lang="en-US"/>
        </a:p>
      </dgm:t>
    </dgm:pt>
    <dgm:pt modelId="{F8E5ADB9-4235-E74F-8E7B-E3364BE5E332}" type="pres">
      <dgm:prSet presAssocID="{24B4A361-06C0-AB45-AE9F-E4E26B1C5377}" presName="connTx" presStyleLbl="parChTrans1D2" presStyleIdx="4" presStyleCnt="5"/>
      <dgm:spPr/>
      <dgm:t>
        <a:bodyPr/>
        <a:lstStyle/>
        <a:p>
          <a:endParaRPr lang="en-US"/>
        </a:p>
      </dgm:t>
    </dgm:pt>
    <dgm:pt modelId="{CEA80B90-B873-7E4F-96FF-A3961732C15D}" type="pres">
      <dgm:prSet presAssocID="{2376696F-EBBA-5F4E-866A-7AF96CC37162}" presName="node" presStyleLbl="node1" presStyleIdx="4" presStyleCnt="5" custScaleX="107224" custScaleY="107224" custRadScaleRad="103911" custRadScaleInc="-1941">
        <dgm:presLayoutVars>
          <dgm:bulletEnabled val="1"/>
        </dgm:presLayoutVars>
      </dgm:prSet>
      <dgm:spPr/>
      <dgm:t>
        <a:bodyPr/>
        <a:lstStyle/>
        <a:p>
          <a:endParaRPr lang="en-US"/>
        </a:p>
      </dgm:t>
    </dgm:pt>
  </dgm:ptLst>
  <dgm:cxnLst>
    <dgm:cxn modelId="{94A61A0D-9990-A04E-BE4F-FBD42962B8BA}" srcId="{FB0F1D70-4E27-2949-83AF-407FD79B5A8D}" destId="{2376696F-EBBA-5F4E-866A-7AF96CC37162}" srcOrd="4" destOrd="0" parTransId="{24B4A361-06C0-AB45-AE9F-E4E26B1C5377}" sibTransId="{F9F8A594-6E15-FC46-9240-09F3E89F6B2C}"/>
    <dgm:cxn modelId="{5881F67B-59E1-EE4C-9E62-7F01C57C5232}" type="presOf" srcId="{6EB40DDB-32C8-0C44-B647-68511066130E}" destId="{C9732F13-5C36-0541-82EB-A48F0A4B0661}" srcOrd="0" destOrd="0" presId="urn:microsoft.com/office/officeart/2005/8/layout/radial1"/>
    <dgm:cxn modelId="{A6BF4AC9-E5C0-5547-92BC-23769902A154}" srcId="{FB0F1D70-4E27-2949-83AF-407FD79B5A8D}" destId="{2132FDF6-B15C-154B-9006-E6821EA69B7D}" srcOrd="1" destOrd="0" parTransId="{A178E24D-ECBA-0E49-B992-4DAA936A61A8}" sibTransId="{0D4941FB-0916-2D45-861A-3854F7A4C270}"/>
    <dgm:cxn modelId="{439947F8-EB4C-5C4E-81CD-04B02AD6B2AE}" type="presOf" srcId="{8CA83288-9910-DF4C-8B91-EF04F031AB30}" destId="{D12D6BDC-A6D1-1B47-B814-613C13F94B67}" srcOrd="1" destOrd="0" presId="urn:microsoft.com/office/officeart/2005/8/layout/radial1"/>
    <dgm:cxn modelId="{96741840-C63C-6441-8607-3E2E1F97F4A3}" type="presOf" srcId="{2376696F-EBBA-5F4E-866A-7AF96CC37162}" destId="{CEA80B90-B873-7E4F-96FF-A3961732C15D}" srcOrd="0" destOrd="0" presId="urn:microsoft.com/office/officeart/2005/8/layout/radial1"/>
    <dgm:cxn modelId="{98E65403-255D-E040-B672-D345849F1724}" type="presOf" srcId="{80A8D6DB-C1C2-7948-AD97-E7EC2B1CB2D1}" destId="{B05C42B7-9ADA-F149-8610-7B6331B8D8BD}" srcOrd="0" destOrd="0" presId="urn:microsoft.com/office/officeart/2005/8/layout/radial1"/>
    <dgm:cxn modelId="{18202497-FF3B-D442-A489-01EC39557EAE}" type="presOf" srcId="{2132FDF6-B15C-154B-9006-E6821EA69B7D}" destId="{7E0AEC0F-14F4-2849-8B9F-3271D3D08821}" srcOrd="0" destOrd="0" presId="urn:microsoft.com/office/officeart/2005/8/layout/radial1"/>
    <dgm:cxn modelId="{C2CB76AE-D34E-5441-8137-2195530BBB86}" type="presOf" srcId="{0F5513CE-B298-8742-ACB3-5444F2F3239D}" destId="{C3E3C533-23AE-EA44-A474-0A47723C1193}" srcOrd="0" destOrd="0" presId="urn:microsoft.com/office/officeart/2005/8/layout/radial1"/>
    <dgm:cxn modelId="{222D3CB8-8FA3-F445-A1AC-47471E323E7E}" type="presOf" srcId="{A178E24D-ECBA-0E49-B992-4DAA936A61A8}" destId="{13526551-7A79-004D-9EDE-53427B75FFA7}" srcOrd="1" destOrd="0" presId="urn:microsoft.com/office/officeart/2005/8/layout/radial1"/>
    <dgm:cxn modelId="{C5970E1C-2F54-E84C-9684-D32D4E38E763}" type="presOf" srcId="{0F5513CE-B298-8742-ACB3-5444F2F3239D}" destId="{9D6D8DEB-2586-5D47-8AF9-344DC8F7D8FB}" srcOrd="1" destOrd="0" presId="urn:microsoft.com/office/officeart/2005/8/layout/radial1"/>
    <dgm:cxn modelId="{F108DD4D-DA96-1E41-BF3F-6A23ED208790}" type="presOf" srcId="{24B4A361-06C0-AB45-AE9F-E4E26B1C5377}" destId="{F8E5ADB9-4235-E74F-8E7B-E3364BE5E332}" srcOrd="1" destOrd="0" presId="urn:microsoft.com/office/officeart/2005/8/layout/radial1"/>
    <dgm:cxn modelId="{402C4F7D-5761-0F4F-94BB-B8A2817D63DE}" srcId="{FB0F1D70-4E27-2949-83AF-407FD79B5A8D}" destId="{6EB40DDB-32C8-0C44-B647-68511066130E}" srcOrd="3" destOrd="0" parTransId="{0F5513CE-B298-8742-ACB3-5444F2F3239D}" sibTransId="{8FF0A2DC-2EF0-7A4E-9307-D2634383D802}"/>
    <dgm:cxn modelId="{5DD99163-C93B-784C-A21E-E23A4C5FF0F5}" type="presOf" srcId="{6F41D1CF-B11C-C647-8FF0-B9D79E1AE490}" destId="{F69D1492-32D5-2C49-B74F-075D829B1F86}" srcOrd="0" destOrd="0" presId="urn:microsoft.com/office/officeart/2005/8/layout/radial1"/>
    <dgm:cxn modelId="{E43E8610-211B-1B4C-9D75-B0FEF2A1D3B9}" srcId="{FB0F1D70-4E27-2949-83AF-407FD79B5A8D}" destId="{531F6DC8-B022-DC42-AA5F-10492571ADC5}" srcOrd="0" destOrd="0" parTransId="{8CA83288-9910-DF4C-8B91-EF04F031AB30}" sibTransId="{7E9323A9-CDD0-4B42-93A0-B8B78AA689FC}"/>
    <dgm:cxn modelId="{87B0F9D0-BD8C-0445-B533-010BE1A39C34}" type="presOf" srcId="{FB0F1D70-4E27-2949-83AF-407FD79B5A8D}" destId="{84828258-86B0-3746-B4EC-F3A0FF54A7CD}" srcOrd="0" destOrd="0" presId="urn:microsoft.com/office/officeart/2005/8/layout/radial1"/>
    <dgm:cxn modelId="{C4AD2749-08A9-6046-AA51-805B877BE022}" type="presOf" srcId="{8CA83288-9910-DF4C-8B91-EF04F031AB30}" destId="{49454623-B5AD-B64F-8DD1-6DBFA2C3D6E2}" srcOrd="0" destOrd="0" presId="urn:microsoft.com/office/officeart/2005/8/layout/radial1"/>
    <dgm:cxn modelId="{FFA15DBD-1A2C-3244-B964-7A61C094C1CF}" type="presOf" srcId="{531F6DC8-B022-DC42-AA5F-10492571ADC5}" destId="{1AC18D2C-FF2F-D74D-85CA-A96F9514E9F8}" srcOrd="0" destOrd="0" presId="urn:microsoft.com/office/officeart/2005/8/layout/radial1"/>
    <dgm:cxn modelId="{645418C5-1E4B-9347-8EF1-77A01B0B2C00}" type="presOf" srcId="{24B4A361-06C0-AB45-AE9F-E4E26B1C5377}" destId="{91F12B04-717A-5940-A3E1-E1832ADBE189}" srcOrd="0" destOrd="0" presId="urn:microsoft.com/office/officeart/2005/8/layout/radial1"/>
    <dgm:cxn modelId="{C4B06060-44AE-874A-A167-6EB3A72240E8}" srcId="{FB0F1D70-4E27-2949-83AF-407FD79B5A8D}" destId="{6F41D1CF-B11C-C647-8FF0-B9D79E1AE490}" srcOrd="2" destOrd="0" parTransId="{1F113B69-194A-9247-BF8A-596624B88E19}" sibTransId="{EBB9BEDE-1FDF-8841-9215-D56237AC4AA4}"/>
    <dgm:cxn modelId="{04C3C415-B3DF-9549-BFCA-324B5BDEAA38}" type="presOf" srcId="{1F113B69-194A-9247-BF8A-596624B88E19}" destId="{D287E29C-BC22-4449-A37E-0092EAE83C9D}" srcOrd="1" destOrd="0" presId="urn:microsoft.com/office/officeart/2005/8/layout/radial1"/>
    <dgm:cxn modelId="{FECB16B6-0D32-BF4F-B9D1-9BA2EDE3D396}" type="presOf" srcId="{A178E24D-ECBA-0E49-B992-4DAA936A61A8}" destId="{C636BD70-B877-2E4C-816A-48FFF7020AD3}" srcOrd="0" destOrd="0" presId="urn:microsoft.com/office/officeart/2005/8/layout/radial1"/>
    <dgm:cxn modelId="{539F2767-76B5-D143-9BCB-B922D0EBB728}" srcId="{80A8D6DB-C1C2-7948-AD97-E7EC2B1CB2D1}" destId="{FB0F1D70-4E27-2949-83AF-407FD79B5A8D}" srcOrd="0" destOrd="0" parTransId="{4C6A7E85-B972-F349-AD0C-2533F2A7BF22}" sibTransId="{873ADD55-5BC4-C44C-8439-718CA3048919}"/>
    <dgm:cxn modelId="{FC86D915-5C2E-7545-A655-366948D84F41}" type="presOf" srcId="{1F113B69-194A-9247-BF8A-596624B88E19}" destId="{BCDAE253-D2D1-1E42-801B-BD0D6E11D917}" srcOrd="0" destOrd="0" presId="urn:microsoft.com/office/officeart/2005/8/layout/radial1"/>
    <dgm:cxn modelId="{01414FA7-B23C-EC45-81A4-AFC965D028B8}" type="presParOf" srcId="{B05C42B7-9ADA-F149-8610-7B6331B8D8BD}" destId="{84828258-86B0-3746-B4EC-F3A0FF54A7CD}" srcOrd="0" destOrd="0" presId="urn:microsoft.com/office/officeart/2005/8/layout/radial1"/>
    <dgm:cxn modelId="{6C676F81-D0ED-8843-9CDB-00F09DC3B36B}" type="presParOf" srcId="{B05C42B7-9ADA-F149-8610-7B6331B8D8BD}" destId="{49454623-B5AD-B64F-8DD1-6DBFA2C3D6E2}" srcOrd="1" destOrd="0" presId="urn:microsoft.com/office/officeart/2005/8/layout/radial1"/>
    <dgm:cxn modelId="{419F5B58-7884-5B4B-930F-957E2E60D52C}" type="presParOf" srcId="{49454623-B5AD-B64F-8DD1-6DBFA2C3D6E2}" destId="{D12D6BDC-A6D1-1B47-B814-613C13F94B67}" srcOrd="0" destOrd="0" presId="urn:microsoft.com/office/officeart/2005/8/layout/radial1"/>
    <dgm:cxn modelId="{7E2B2E97-E81A-0A4D-824A-611A65752DC8}" type="presParOf" srcId="{B05C42B7-9ADA-F149-8610-7B6331B8D8BD}" destId="{1AC18D2C-FF2F-D74D-85CA-A96F9514E9F8}" srcOrd="2" destOrd="0" presId="urn:microsoft.com/office/officeart/2005/8/layout/radial1"/>
    <dgm:cxn modelId="{2D237413-B4EB-AC4B-981A-A180351E3EC0}" type="presParOf" srcId="{B05C42B7-9ADA-F149-8610-7B6331B8D8BD}" destId="{C636BD70-B877-2E4C-816A-48FFF7020AD3}" srcOrd="3" destOrd="0" presId="urn:microsoft.com/office/officeart/2005/8/layout/radial1"/>
    <dgm:cxn modelId="{097993E2-4919-CF47-A2FF-912106CF92CD}" type="presParOf" srcId="{C636BD70-B877-2E4C-816A-48FFF7020AD3}" destId="{13526551-7A79-004D-9EDE-53427B75FFA7}" srcOrd="0" destOrd="0" presId="urn:microsoft.com/office/officeart/2005/8/layout/radial1"/>
    <dgm:cxn modelId="{525D3F2A-FAA0-3E49-837C-F6FA5D9DFB21}" type="presParOf" srcId="{B05C42B7-9ADA-F149-8610-7B6331B8D8BD}" destId="{7E0AEC0F-14F4-2849-8B9F-3271D3D08821}" srcOrd="4" destOrd="0" presId="urn:microsoft.com/office/officeart/2005/8/layout/radial1"/>
    <dgm:cxn modelId="{2D330606-57E7-1F48-8FD6-7A38F0B4E231}" type="presParOf" srcId="{B05C42B7-9ADA-F149-8610-7B6331B8D8BD}" destId="{BCDAE253-D2D1-1E42-801B-BD0D6E11D917}" srcOrd="5" destOrd="0" presId="urn:microsoft.com/office/officeart/2005/8/layout/radial1"/>
    <dgm:cxn modelId="{D9E0768B-71A5-5641-8662-8F4D63A59A45}" type="presParOf" srcId="{BCDAE253-D2D1-1E42-801B-BD0D6E11D917}" destId="{D287E29C-BC22-4449-A37E-0092EAE83C9D}" srcOrd="0" destOrd="0" presId="urn:microsoft.com/office/officeart/2005/8/layout/radial1"/>
    <dgm:cxn modelId="{59D187B0-55CB-5B41-8D8C-FE01DC852E74}" type="presParOf" srcId="{B05C42B7-9ADA-F149-8610-7B6331B8D8BD}" destId="{F69D1492-32D5-2C49-B74F-075D829B1F86}" srcOrd="6" destOrd="0" presId="urn:microsoft.com/office/officeart/2005/8/layout/radial1"/>
    <dgm:cxn modelId="{6FF2F3C2-B38B-B742-8003-D00C7B861AB7}" type="presParOf" srcId="{B05C42B7-9ADA-F149-8610-7B6331B8D8BD}" destId="{C3E3C533-23AE-EA44-A474-0A47723C1193}" srcOrd="7" destOrd="0" presId="urn:microsoft.com/office/officeart/2005/8/layout/radial1"/>
    <dgm:cxn modelId="{0BFAC11E-B99C-DA4F-B7D9-B79B968B2386}" type="presParOf" srcId="{C3E3C533-23AE-EA44-A474-0A47723C1193}" destId="{9D6D8DEB-2586-5D47-8AF9-344DC8F7D8FB}" srcOrd="0" destOrd="0" presId="urn:microsoft.com/office/officeart/2005/8/layout/radial1"/>
    <dgm:cxn modelId="{540B7FE8-3E1F-6441-B79C-1CE007E8426B}" type="presParOf" srcId="{B05C42B7-9ADA-F149-8610-7B6331B8D8BD}" destId="{C9732F13-5C36-0541-82EB-A48F0A4B0661}" srcOrd="8" destOrd="0" presId="urn:microsoft.com/office/officeart/2005/8/layout/radial1"/>
    <dgm:cxn modelId="{96757CDB-5C1C-D248-87DC-D39A1065D03B}" type="presParOf" srcId="{B05C42B7-9ADA-F149-8610-7B6331B8D8BD}" destId="{91F12B04-717A-5940-A3E1-E1832ADBE189}" srcOrd="9" destOrd="0" presId="urn:microsoft.com/office/officeart/2005/8/layout/radial1"/>
    <dgm:cxn modelId="{18049DE1-18EA-BF4C-9973-539D107673F0}" type="presParOf" srcId="{91F12B04-717A-5940-A3E1-E1832ADBE189}" destId="{F8E5ADB9-4235-E74F-8E7B-E3364BE5E332}" srcOrd="0" destOrd="0" presId="urn:microsoft.com/office/officeart/2005/8/layout/radial1"/>
    <dgm:cxn modelId="{8A83DC5A-E024-0943-8756-A613FA0106F0}" type="presParOf" srcId="{B05C42B7-9ADA-F149-8610-7B6331B8D8BD}" destId="{CEA80B90-B873-7E4F-96FF-A3961732C15D}"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E76C4-E210-9241-AEF0-901475253AF1}">
      <dsp:nvSpPr>
        <dsp:cNvPr id="0" name=""/>
        <dsp:cNvSpPr/>
      </dsp:nvSpPr>
      <dsp:spPr>
        <a:xfrm rot="16200000">
          <a:off x="603869" y="-603869"/>
          <a:ext cx="2451719" cy="3659458"/>
        </a:xfrm>
        <a:prstGeom prst="round1Rect">
          <a:avLst/>
        </a:prstGeom>
        <a:gradFill rotWithShape="0">
          <a:gsLst>
            <a:gs pos="0">
              <a:srgbClr val="005A41"/>
            </a:gs>
            <a:gs pos="100000">
              <a:srgbClr val="008765"/>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ts val="2400"/>
            </a:lnSpc>
            <a:spcBef>
              <a:spcPct val="0"/>
            </a:spcBef>
            <a:spcAft>
              <a:spcPct val="35000"/>
            </a:spcAft>
          </a:pPr>
          <a:r>
            <a:rPr lang="en-US" sz="2000" kern="1200" dirty="0" smtClean="0">
              <a:latin typeface="Calibri" charset="0"/>
              <a:ea typeface="Calibri" charset="0"/>
              <a:cs typeface="Calibri" charset="0"/>
            </a:rPr>
            <a:t>Assume formal and informal leadership roles</a:t>
          </a:r>
          <a:endParaRPr lang="en-US" sz="2000" kern="1200" dirty="0">
            <a:latin typeface="Calibri" charset="0"/>
            <a:ea typeface="Calibri" charset="0"/>
            <a:cs typeface="Calibri" charset="0"/>
          </a:endParaRPr>
        </a:p>
      </dsp:txBody>
      <dsp:txXfrm rot="5400000">
        <a:off x="0" y="0"/>
        <a:ext cx="3659458" cy="1838789"/>
      </dsp:txXfrm>
    </dsp:sp>
    <dsp:sp modelId="{927BBFAE-77AB-9443-806C-5AC1854E86EF}">
      <dsp:nvSpPr>
        <dsp:cNvPr id="0" name=""/>
        <dsp:cNvSpPr/>
      </dsp:nvSpPr>
      <dsp:spPr>
        <a:xfrm>
          <a:off x="3659458" y="0"/>
          <a:ext cx="3659458" cy="2451719"/>
        </a:xfrm>
        <a:prstGeom prst="round1Rect">
          <a:avLst/>
        </a:prstGeom>
        <a:gradFill rotWithShape="0">
          <a:gsLst>
            <a:gs pos="0">
              <a:srgbClr val="005A41"/>
            </a:gs>
            <a:gs pos="100000">
              <a:srgbClr val="008765"/>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ts val="2400"/>
            </a:lnSpc>
            <a:spcBef>
              <a:spcPct val="0"/>
            </a:spcBef>
            <a:spcAft>
              <a:spcPct val="35000"/>
            </a:spcAft>
          </a:pPr>
          <a:r>
            <a:rPr lang="en-US" sz="2000" kern="1200" dirty="0" smtClean="0">
              <a:latin typeface="Calibri" charset="0"/>
              <a:ea typeface="Calibri" charset="0"/>
              <a:cs typeface="Calibri" charset="0"/>
            </a:rPr>
            <a:t>Engage in and lead teacher research</a:t>
          </a:r>
          <a:endParaRPr lang="en-US" sz="2000" kern="1200" dirty="0">
            <a:latin typeface="Calibri" charset="0"/>
            <a:ea typeface="Calibri" charset="0"/>
            <a:cs typeface="Calibri" charset="0"/>
          </a:endParaRPr>
        </a:p>
      </dsp:txBody>
      <dsp:txXfrm>
        <a:off x="3659458" y="0"/>
        <a:ext cx="3659458" cy="1838789"/>
      </dsp:txXfrm>
    </dsp:sp>
    <dsp:sp modelId="{6BD69894-F22D-E84C-AEE3-3B8E43895816}">
      <dsp:nvSpPr>
        <dsp:cNvPr id="0" name=""/>
        <dsp:cNvSpPr/>
      </dsp:nvSpPr>
      <dsp:spPr>
        <a:xfrm rot="10800000">
          <a:off x="0" y="2451719"/>
          <a:ext cx="3659458" cy="2451719"/>
        </a:xfrm>
        <a:prstGeom prst="round1Rect">
          <a:avLst/>
        </a:prstGeom>
        <a:gradFill rotWithShape="0">
          <a:gsLst>
            <a:gs pos="0">
              <a:srgbClr val="005A41"/>
            </a:gs>
            <a:gs pos="100000">
              <a:srgbClr val="008765"/>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ts val="2400"/>
            </a:lnSpc>
            <a:spcBef>
              <a:spcPct val="0"/>
            </a:spcBef>
            <a:spcAft>
              <a:spcPct val="35000"/>
            </a:spcAft>
          </a:pPr>
          <a:r>
            <a:rPr lang="en-US" sz="2000" kern="1200" dirty="0" smtClean="0">
              <a:latin typeface="Calibri" charset="0"/>
              <a:ea typeface="Calibri" charset="0"/>
              <a:cs typeface="Calibri" charset="0"/>
            </a:rPr>
            <a:t>Work with adult learners through coaching peers and preservice teachers for student learning</a:t>
          </a:r>
          <a:endParaRPr lang="en-US" sz="2000" kern="1200" dirty="0">
            <a:latin typeface="Calibri" charset="0"/>
            <a:ea typeface="Calibri" charset="0"/>
            <a:cs typeface="Calibri" charset="0"/>
          </a:endParaRPr>
        </a:p>
      </dsp:txBody>
      <dsp:txXfrm rot="10800000">
        <a:off x="0" y="3064649"/>
        <a:ext cx="3659458" cy="1838789"/>
      </dsp:txXfrm>
    </dsp:sp>
    <dsp:sp modelId="{F9C614D2-FD87-C845-BD39-705F7DAC569A}">
      <dsp:nvSpPr>
        <dsp:cNvPr id="0" name=""/>
        <dsp:cNvSpPr/>
      </dsp:nvSpPr>
      <dsp:spPr>
        <a:xfrm rot="5400000">
          <a:off x="4263328" y="1847849"/>
          <a:ext cx="2451719" cy="3659458"/>
        </a:xfrm>
        <a:prstGeom prst="round1Rect">
          <a:avLst/>
        </a:prstGeom>
        <a:gradFill rotWithShape="0">
          <a:gsLst>
            <a:gs pos="0">
              <a:srgbClr val="005A41"/>
            </a:gs>
            <a:gs pos="100000">
              <a:srgbClr val="008765"/>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ts val="2400"/>
            </a:lnSpc>
            <a:spcBef>
              <a:spcPct val="0"/>
            </a:spcBef>
            <a:spcAft>
              <a:spcPct val="35000"/>
            </a:spcAft>
          </a:pPr>
          <a:r>
            <a:rPr lang="en-US" sz="2000" kern="1200" dirty="0" smtClean="0">
              <a:latin typeface="Calibri" charset="0"/>
              <a:ea typeface="Calibri" charset="0"/>
              <a:cs typeface="Calibri" charset="0"/>
            </a:rPr>
            <a:t>Facilitate high quality, job-embedded, school-based professional development</a:t>
          </a:r>
          <a:endParaRPr lang="en-US" sz="2000" kern="1200" dirty="0">
            <a:latin typeface="Calibri" charset="0"/>
            <a:ea typeface="Calibri" charset="0"/>
            <a:cs typeface="Calibri" charset="0"/>
          </a:endParaRPr>
        </a:p>
      </dsp:txBody>
      <dsp:txXfrm rot="-5400000">
        <a:off x="3659458" y="3064648"/>
        <a:ext cx="3659458" cy="1838789"/>
      </dsp:txXfrm>
    </dsp:sp>
    <dsp:sp modelId="{29E5038D-B4D6-2844-B130-905BCD2CFEF5}">
      <dsp:nvSpPr>
        <dsp:cNvPr id="0" name=""/>
        <dsp:cNvSpPr/>
      </dsp:nvSpPr>
      <dsp:spPr>
        <a:xfrm>
          <a:off x="2265556" y="1673494"/>
          <a:ext cx="2787804" cy="1556449"/>
        </a:xfrm>
        <a:prstGeom prst="roundRect">
          <a:avLst/>
        </a:prstGeom>
        <a:solidFill>
          <a:srgbClr val="013B2C"/>
        </a:solidFill>
        <a:ln w="34925">
          <a:solidFill>
            <a:schemeClr val="accent4">
              <a:lumMod val="60000"/>
              <a:lumOff val="40000"/>
            </a:schemeClr>
          </a:solidFill>
        </a:ln>
        <a:effectLst>
          <a:outerShdw blurRad="40000" dist="23000" dir="5400000" rotWithShape="0">
            <a:srgbClr val="013B2C">
              <a:alpha val="35000"/>
            </a:srgbClr>
          </a:outerShdw>
        </a:effectLst>
      </dsp:spPr>
      <dsp:style>
        <a:lnRef idx="0">
          <a:scrgbClr r="0" g="0" b="0"/>
        </a:lnRef>
        <a:fillRef idx="3">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ts val="3200"/>
            </a:lnSpc>
            <a:spcBef>
              <a:spcPct val="0"/>
            </a:spcBef>
            <a:spcAft>
              <a:spcPct val="35000"/>
            </a:spcAft>
          </a:pPr>
          <a:r>
            <a:rPr lang="en-US" sz="2400" kern="1200" dirty="0" smtClean="0">
              <a:solidFill>
                <a:schemeClr val="bg1"/>
              </a:solidFill>
              <a:latin typeface="Calibri" charset="0"/>
              <a:ea typeface="Calibri" charset="0"/>
              <a:cs typeface="Calibri" charset="0"/>
            </a:rPr>
            <a:t>Goals of a Teacher Leadership Certificate</a:t>
          </a:r>
          <a:endParaRPr lang="en-US" sz="2400" kern="1200" dirty="0">
            <a:solidFill>
              <a:schemeClr val="bg1"/>
            </a:solidFill>
            <a:latin typeface="Calibri" charset="0"/>
            <a:ea typeface="Calibri" charset="0"/>
            <a:cs typeface="Calibri" charset="0"/>
          </a:endParaRPr>
        </a:p>
      </dsp:txBody>
      <dsp:txXfrm>
        <a:off x="2341536" y="1749474"/>
        <a:ext cx="2635844" cy="14044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28258-86B0-3746-B4EC-F3A0FF54A7CD}">
      <dsp:nvSpPr>
        <dsp:cNvPr id="0" name=""/>
        <dsp:cNvSpPr/>
      </dsp:nvSpPr>
      <dsp:spPr>
        <a:xfrm>
          <a:off x="2659064" y="1712612"/>
          <a:ext cx="2089996" cy="2089996"/>
        </a:xfrm>
        <a:prstGeom prst="ellipse">
          <a:avLst/>
        </a:prstGeom>
        <a:solidFill>
          <a:srgbClr val="013B2C"/>
        </a:solidFill>
        <a:ln w="381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smtClean="0">
              <a:latin typeface="Calibri" charset="0"/>
              <a:ea typeface="Calibri" charset="0"/>
              <a:cs typeface="Calibri" charset="0"/>
            </a:rPr>
            <a:t>Collaborative Teacher/</a:t>
          </a:r>
          <a:br>
            <a:rPr lang="en-US" sz="1600" b="1" kern="1200" smtClean="0">
              <a:latin typeface="Calibri" charset="0"/>
              <a:ea typeface="Calibri" charset="0"/>
              <a:cs typeface="Calibri" charset="0"/>
            </a:rPr>
          </a:br>
          <a:r>
            <a:rPr lang="en-US" sz="1600" b="1" kern="1200" smtClean="0">
              <a:latin typeface="Calibri" charset="0"/>
              <a:ea typeface="Calibri" charset="0"/>
              <a:cs typeface="Calibri" charset="0"/>
            </a:rPr>
            <a:t>Teacher Leader Qualifications</a:t>
          </a:r>
          <a:endParaRPr lang="en-US" sz="1600" b="1" kern="1200" dirty="0">
            <a:latin typeface="Calibri" charset="0"/>
            <a:ea typeface="Calibri" charset="0"/>
            <a:cs typeface="Calibri" charset="0"/>
          </a:endParaRPr>
        </a:p>
      </dsp:txBody>
      <dsp:txXfrm>
        <a:off x="2965137" y="2018685"/>
        <a:ext cx="1477850" cy="1477850"/>
      </dsp:txXfrm>
    </dsp:sp>
    <dsp:sp modelId="{49454623-B5AD-B64F-8DD1-6DBFA2C3D6E2}">
      <dsp:nvSpPr>
        <dsp:cNvPr id="0" name=""/>
        <dsp:cNvSpPr/>
      </dsp:nvSpPr>
      <dsp:spPr>
        <a:xfrm rot="16200000">
          <a:off x="3644934" y="1635040"/>
          <a:ext cx="118256" cy="36887"/>
        </a:xfrm>
        <a:custGeom>
          <a:avLst/>
          <a:gdLst/>
          <a:ahLst/>
          <a:cxnLst/>
          <a:rect l="0" t="0" r="0" b="0"/>
          <a:pathLst>
            <a:path>
              <a:moveTo>
                <a:pt x="0" y="18443"/>
              </a:moveTo>
              <a:lnTo>
                <a:pt x="118256" y="18443"/>
              </a:lnTo>
            </a:path>
          </a:pathLst>
        </a:custGeom>
        <a:noFill/>
        <a:ln w="38100" cap="flat" cmpd="sng" algn="ctr">
          <a:solidFill>
            <a:srgbClr val="005A4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Calibri" charset="0"/>
            <a:ea typeface="Calibri" charset="0"/>
            <a:cs typeface="Calibri" charset="0"/>
          </a:endParaRPr>
        </a:p>
      </dsp:txBody>
      <dsp:txXfrm>
        <a:off x="3701106" y="1650527"/>
        <a:ext cx="5912" cy="5912"/>
      </dsp:txXfrm>
    </dsp:sp>
    <dsp:sp modelId="{1AC18D2C-FF2F-D74D-85CA-A96F9514E9F8}">
      <dsp:nvSpPr>
        <dsp:cNvPr id="0" name=""/>
        <dsp:cNvSpPr/>
      </dsp:nvSpPr>
      <dsp:spPr>
        <a:xfrm>
          <a:off x="2890156" y="-33457"/>
          <a:ext cx="1627813" cy="1627813"/>
        </a:xfrm>
        <a:prstGeom prst="ellipse">
          <a:avLst/>
        </a:prstGeom>
        <a:solidFill>
          <a:srgbClr val="008765">
            <a:alpha val="90000"/>
          </a:srgb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ct val="35000"/>
            </a:spcAft>
          </a:pPr>
          <a:r>
            <a:rPr lang="en-US" sz="1200" b="1" kern="1200" dirty="0" smtClean="0">
              <a:effectLst/>
              <a:latin typeface="Calibri" charset="0"/>
              <a:ea typeface="Calibri" charset="0"/>
              <a:cs typeface="Calibri" charset="0"/>
            </a:rPr>
            <a:t>3 Years of Teaching Experience</a:t>
          </a:r>
          <a:endParaRPr lang="en-US" sz="1200" b="1" kern="1200" dirty="0">
            <a:effectLst/>
            <a:latin typeface="Calibri" charset="0"/>
            <a:ea typeface="Calibri" charset="0"/>
            <a:cs typeface="Calibri" charset="0"/>
          </a:endParaRPr>
        </a:p>
      </dsp:txBody>
      <dsp:txXfrm>
        <a:off x="3128544" y="204931"/>
        <a:ext cx="1151037" cy="1151037"/>
      </dsp:txXfrm>
    </dsp:sp>
    <dsp:sp modelId="{C636BD70-B877-2E4C-816A-48FFF7020AD3}">
      <dsp:nvSpPr>
        <dsp:cNvPr id="0" name=""/>
        <dsp:cNvSpPr/>
      </dsp:nvSpPr>
      <dsp:spPr>
        <a:xfrm rot="20561926">
          <a:off x="4697354" y="2399306"/>
          <a:ext cx="195583" cy="36887"/>
        </a:xfrm>
        <a:custGeom>
          <a:avLst/>
          <a:gdLst/>
          <a:ahLst/>
          <a:cxnLst/>
          <a:rect l="0" t="0" r="0" b="0"/>
          <a:pathLst>
            <a:path>
              <a:moveTo>
                <a:pt x="0" y="18443"/>
              </a:moveTo>
              <a:lnTo>
                <a:pt x="195583" y="18443"/>
              </a:lnTo>
            </a:path>
          </a:pathLst>
        </a:custGeom>
        <a:noFill/>
        <a:ln w="38100" cap="flat" cmpd="sng" algn="ctr">
          <a:solidFill>
            <a:srgbClr val="005A4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Calibri" charset="0"/>
            <a:ea typeface="Calibri" charset="0"/>
            <a:cs typeface="Calibri" charset="0"/>
          </a:endParaRPr>
        </a:p>
      </dsp:txBody>
      <dsp:txXfrm>
        <a:off x="4790257" y="2412860"/>
        <a:ext cx="9779" cy="9779"/>
      </dsp:txXfrm>
    </dsp:sp>
    <dsp:sp modelId="{7E0AEC0F-14F4-2849-8B9F-3271D3D08821}">
      <dsp:nvSpPr>
        <dsp:cNvPr id="0" name=""/>
        <dsp:cNvSpPr/>
      </dsp:nvSpPr>
      <dsp:spPr>
        <a:xfrm>
          <a:off x="4851688" y="1332708"/>
          <a:ext cx="1627813" cy="1627813"/>
        </a:xfrm>
        <a:prstGeom prst="ellipse">
          <a:avLst/>
        </a:prstGeom>
        <a:solidFill>
          <a:srgbClr val="008765">
            <a:alpha val="65000"/>
          </a:srgb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ct val="35000"/>
            </a:spcAft>
          </a:pPr>
          <a:r>
            <a:rPr lang="en-US" sz="1200" b="1" kern="1200" smtClean="0">
              <a:solidFill>
                <a:schemeClr val="bg1"/>
              </a:solidFill>
              <a:effectLst/>
              <a:latin typeface="Calibri" charset="0"/>
              <a:ea typeface="Calibri" charset="0"/>
              <a:cs typeface="Calibri" charset="0"/>
            </a:rPr>
            <a:t>Highly Effective Teacher Rating (HCPS EET Rubric) </a:t>
          </a:r>
          <a:endParaRPr lang="en-US" sz="1200" b="1" kern="1200" dirty="0">
            <a:solidFill>
              <a:schemeClr val="bg1"/>
            </a:solidFill>
            <a:effectLst/>
            <a:latin typeface="Calibri" charset="0"/>
            <a:ea typeface="Calibri" charset="0"/>
            <a:cs typeface="Calibri" charset="0"/>
          </a:endParaRPr>
        </a:p>
      </dsp:txBody>
      <dsp:txXfrm>
        <a:off x="5090076" y="1571096"/>
        <a:ext cx="1151037" cy="1151037"/>
      </dsp:txXfrm>
    </dsp:sp>
    <dsp:sp modelId="{BCDAE253-D2D1-1E42-801B-BD0D6E11D917}">
      <dsp:nvSpPr>
        <dsp:cNvPr id="0" name=""/>
        <dsp:cNvSpPr/>
      </dsp:nvSpPr>
      <dsp:spPr>
        <a:xfrm rot="3128602">
          <a:off x="4313106" y="3630174"/>
          <a:ext cx="167008" cy="36887"/>
        </a:xfrm>
        <a:custGeom>
          <a:avLst/>
          <a:gdLst/>
          <a:ahLst/>
          <a:cxnLst/>
          <a:rect l="0" t="0" r="0" b="0"/>
          <a:pathLst>
            <a:path>
              <a:moveTo>
                <a:pt x="0" y="18443"/>
              </a:moveTo>
              <a:lnTo>
                <a:pt x="167008" y="18443"/>
              </a:lnTo>
            </a:path>
          </a:pathLst>
        </a:custGeom>
        <a:noFill/>
        <a:ln w="38100" cap="flat" cmpd="sng" algn="ctr">
          <a:solidFill>
            <a:srgbClr val="005A4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Calibri" charset="0"/>
            <a:ea typeface="Calibri" charset="0"/>
            <a:cs typeface="Calibri" charset="0"/>
          </a:endParaRPr>
        </a:p>
      </dsp:txBody>
      <dsp:txXfrm>
        <a:off x="4392435" y="3644443"/>
        <a:ext cx="8350" cy="8350"/>
      </dsp:txXfrm>
    </dsp:sp>
    <dsp:sp modelId="{F69D1492-32D5-2C49-B74F-075D829B1F86}">
      <dsp:nvSpPr>
        <dsp:cNvPr id="0" name=""/>
        <dsp:cNvSpPr/>
      </dsp:nvSpPr>
      <dsp:spPr>
        <a:xfrm>
          <a:off x="4133434" y="3543261"/>
          <a:ext cx="1627813" cy="1627813"/>
        </a:xfrm>
        <a:prstGeom prst="ellipse">
          <a:avLst/>
        </a:prstGeom>
        <a:solidFill>
          <a:srgbClr val="008765">
            <a:alpha val="50000"/>
          </a:srgb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ct val="35000"/>
            </a:spcAft>
          </a:pPr>
          <a:r>
            <a:rPr lang="en-US" sz="1200" b="1" kern="1200" dirty="0" smtClean="0">
              <a:solidFill>
                <a:schemeClr val="bg1"/>
              </a:solidFill>
              <a:effectLst/>
              <a:latin typeface="Calibri" charset="0"/>
              <a:ea typeface="Calibri" charset="0"/>
              <a:cs typeface="Calibri" charset="0"/>
            </a:rPr>
            <a:t>Collaborative Teacher Voucher</a:t>
          </a:r>
          <a:endParaRPr lang="en-US" sz="1200" b="1" kern="1200" dirty="0">
            <a:solidFill>
              <a:schemeClr val="bg1"/>
            </a:solidFill>
            <a:effectLst/>
            <a:latin typeface="Calibri" charset="0"/>
            <a:ea typeface="Calibri" charset="0"/>
            <a:cs typeface="Calibri" charset="0"/>
          </a:endParaRPr>
        </a:p>
      </dsp:txBody>
      <dsp:txXfrm>
        <a:off x="4371822" y="3781649"/>
        <a:ext cx="1151037" cy="1151037"/>
      </dsp:txXfrm>
    </dsp:sp>
    <dsp:sp modelId="{C3E3C533-23AE-EA44-A474-0A47723C1193}">
      <dsp:nvSpPr>
        <dsp:cNvPr id="0" name=""/>
        <dsp:cNvSpPr/>
      </dsp:nvSpPr>
      <dsp:spPr>
        <a:xfrm rot="7671398">
          <a:off x="2928010" y="3630174"/>
          <a:ext cx="167008" cy="36887"/>
        </a:xfrm>
        <a:custGeom>
          <a:avLst/>
          <a:gdLst/>
          <a:ahLst/>
          <a:cxnLst/>
          <a:rect l="0" t="0" r="0" b="0"/>
          <a:pathLst>
            <a:path>
              <a:moveTo>
                <a:pt x="0" y="18443"/>
              </a:moveTo>
              <a:lnTo>
                <a:pt x="167008" y="18443"/>
              </a:lnTo>
            </a:path>
          </a:pathLst>
        </a:custGeom>
        <a:noFill/>
        <a:ln w="38100" cap="flat" cmpd="sng" algn="ctr">
          <a:solidFill>
            <a:srgbClr val="005A4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Calibri" charset="0"/>
            <a:ea typeface="Calibri" charset="0"/>
            <a:cs typeface="Calibri" charset="0"/>
          </a:endParaRPr>
        </a:p>
      </dsp:txBody>
      <dsp:txXfrm rot="10800000">
        <a:off x="3007339" y="3644443"/>
        <a:ext cx="8350" cy="8350"/>
      </dsp:txXfrm>
    </dsp:sp>
    <dsp:sp modelId="{C9732F13-5C36-0541-82EB-A48F0A4B0661}">
      <dsp:nvSpPr>
        <dsp:cNvPr id="0" name=""/>
        <dsp:cNvSpPr/>
      </dsp:nvSpPr>
      <dsp:spPr>
        <a:xfrm>
          <a:off x="1646878" y="3543261"/>
          <a:ext cx="1627813" cy="1627813"/>
        </a:xfrm>
        <a:prstGeom prst="ellipse">
          <a:avLst/>
        </a:prstGeom>
        <a:solidFill>
          <a:srgbClr val="008765">
            <a:alpha val="25000"/>
          </a:srgb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ct val="35000"/>
            </a:spcAft>
          </a:pPr>
          <a:r>
            <a:rPr lang="en-US" sz="1200" b="1" kern="1200" dirty="0" smtClean="0">
              <a:solidFill>
                <a:srgbClr val="013B2C"/>
              </a:solidFill>
              <a:effectLst/>
              <a:latin typeface="Calibri" charset="0"/>
              <a:ea typeface="Calibri" charset="0"/>
              <a:cs typeface="Calibri" charset="0"/>
            </a:rPr>
            <a:t>Principal Recommendation</a:t>
          </a:r>
          <a:endParaRPr lang="en-US" sz="1200" b="1" kern="1200" dirty="0">
            <a:solidFill>
              <a:srgbClr val="013B2C"/>
            </a:solidFill>
            <a:effectLst/>
            <a:latin typeface="Calibri" charset="0"/>
            <a:ea typeface="Calibri" charset="0"/>
            <a:cs typeface="Calibri" charset="0"/>
          </a:endParaRPr>
        </a:p>
      </dsp:txBody>
      <dsp:txXfrm>
        <a:off x="1885266" y="3781649"/>
        <a:ext cx="1151037" cy="1151037"/>
      </dsp:txXfrm>
    </dsp:sp>
    <dsp:sp modelId="{91F12B04-717A-5940-A3E1-E1832ADBE189}">
      <dsp:nvSpPr>
        <dsp:cNvPr id="0" name=""/>
        <dsp:cNvSpPr/>
      </dsp:nvSpPr>
      <dsp:spPr>
        <a:xfrm rot="11838074">
          <a:off x="2515187" y="2399306"/>
          <a:ext cx="195583" cy="36887"/>
        </a:xfrm>
        <a:custGeom>
          <a:avLst/>
          <a:gdLst/>
          <a:ahLst/>
          <a:cxnLst/>
          <a:rect l="0" t="0" r="0" b="0"/>
          <a:pathLst>
            <a:path>
              <a:moveTo>
                <a:pt x="0" y="18443"/>
              </a:moveTo>
              <a:lnTo>
                <a:pt x="195583" y="18443"/>
              </a:lnTo>
            </a:path>
          </a:pathLst>
        </a:custGeom>
        <a:noFill/>
        <a:ln w="38100" cap="flat" cmpd="sng" algn="ctr">
          <a:solidFill>
            <a:srgbClr val="005A4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Calibri" charset="0"/>
            <a:ea typeface="Calibri" charset="0"/>
            <a:cs typeface="Calibri" charset="0"/>
          </a:endParaRPr>
        </a:p>
      </dsp:txBody>
      <dsp:txXfrm rot="10800000">
        <a:off x="2608089" y="2412860"/>
        <a:ext cx="9779" cy="9779"/>
      </dsp:txXfrm>
    </dsp:sp>
    <dsp:sp modelId="{CEA80B90-B873-7E4F-96FF-A3961732C15D}">
      <dsp:nvSpPr>
        <dsp:cNvPr id="0" name=""/>
        <dsp:cNvSpPr/>
      </dsp:nvSpPr>
      <dsp:spPr>
        <a:xfrm>
          <a:off x="928624" y="1332708"/>
          <a:ext cx="1627813" cy="1627813"/>
        </a:xfrm>
        <a:prstGeom prst="ellipse">
          <a:avLst/>
        </a:prstGeom>
        <a:solidFill>
          <a:srgbClr val="008765">
            <a:alpha val="10000"/>
          </a:srgb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ct val="35000"/>
            </a:spcAft>
          </a:pPr>
          <a:r>
            <a:rPr lang="en-US" sz="1200" b="1" kern="1200" dirty="0" smtClean="0">
              <a:solidFill>
                <a:srgbClr val="013B2C"/>
              </a:solidFill>
              <a:effectLst/>
              <a:latin typeface="Calibri" charset="0"/>
              <a:ea typeface="Calibri" charset="0"/>
              <a:cs typeface="Calibri" charset="0"/>
            </a:rPr>
            <a:t>Desire to Earn Teacher Leadership Certificate</a:t>
          </a:r>
          <a:endParaRPr lang="en-US" sz="1200" b="1" kern="1200" dirty="0">
            <a:solidFill>
              <a:srgbClr val="013B2C"/>
            </a:solidFill>
            <a:effectLst/>
            <a:latin typeface="Calibri" charset="0"/>
            <a:ea typeface="Calibri" charset="0"/>
            <a:cs typeface="Calibri" charset="0"/>
          </a:endParaRPr>
        </a:p>
      </dsp:txBody>
      <dsp:txXfrm>
        <a:off x="1167012" y="1571096"/>
        <a:ext cx="1151037" cy="1151037"/>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00764857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7" name="Shape 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737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Clr>
                <a:schemeClr val="dk1"/>
              </a:buClr>
              <a:buFont typeface="Arial"/>
              <a:buNone/>
            </a:pPr>
            <a:r>
              <a:rPr lang="en-US"/>
              <a:t>M</a:t>
            </a:r>
          </a:p>
        </p:txBody>
      </p:sp>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513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US"/>
              <a:t>T</a:t>
            </a:r>
          </a:p>
        </p:txBody>
      </p:sp>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7772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US"/>
              <a:t>C AND S</a:t>
            </a:r>
          </a:p>
        </p:txBody>
      </p:sp>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2351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M, C AND S</a:t>
            </a:r>
          </a:p>
        </p:txBody>
      </p:sp>
    </p:spTree>
    <p:extLst>
      <p:ext uri="{BB962C8B-B14F-4D97-AF65-F5344CB8AC3E}">
        <p14:creationId xmlns:p14="http://schemas.microsoft.com/office/powerpoint/2010/main" val="1665602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M, C AND S</a:t>
            </a:r>
          </a:p>
        </p:txBody>
      </p:sp>
    </p:spTree>
    <p:extLst>
      <p:ext uri="{BB962C8B-B14F-4D97-AF65-F5344CB8AC3E}">
        <p14:creationId xmlns:p14="http://schemas.microsoft.com/office/powerpoint/2010/main" val="1337559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C AND S</a:t>
            </a:r>
          </a:p>
        </p:txBody>
      </p:sp>
    </p:spTree>
    <p:extLst>
      <p:ext uri="{BB962C8B-B14F-4D97-AF65-F5344CB8AC3E}">
        <p14:creationId xmlns:p14="http://schemas.microsoft.com/office/powerpoint/2010/main" val="505733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C AND S</a:t>
            </a:r>
          </a:p>
        </p:txBody>
      </p:sp>
    </p:spTree>
    <p:extLst>
      <p:ext uri="{BB962C8B-B14F-4D97-AF65-F5344CB8AC3E}">
        <p14:creationId xmlns:p14="http://schemas.microsoft.com/office/powerpoint/2010/main" val="120155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a:t> M</a:t>
            </a:r>
          </a:p>
        </p:txBody>
      </p:sp>
    </p:spTree>
    <p:extLst>
      <p:ext uri="{BB962C8B-B14F-4D97-AF65-F5344CB8AC3E}">
        <p14:creationId xmlns:p14="http://schemas.microsoft.com/office/powerpoint/2010/main" val="817700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 M C AND S</a:t>
            </a:r>
          </a:p>
        </p:txBody>
      </p:sp>
    </p:spTree>
    <p:extLst>
      <p:ext uri="{BB962C8B-B14F-4D97-AF65-F5344CB8AC3E}">
        <p14:creationId xmlns:p14="http://schemas.microsoft.com/office/powerpoint/2010/main" val="1346748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C AND S</a:t>
            </a:r>
          </a:p>
        </p:txBody>
      </p:sp>
    </p:spTree>
    <p:extLst>
      <p:ext uri="{BB962C8B-B14F-4D97-AF65-F5344CB8AC3E}">
        <p14:creationId xmlns:p14="http://schemas.microsoft.com/office/powerpoint/2010/main" val="331223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M</a:t>
            </a:r>
          </a:p>
        </p:txBody>
      </p:sp>
    </p:spTree>
    <p:extLst>
      <p:ext uri="{BB962C8B-B14F-4D97-AF65-F5344CB8AC3E}">
        <p14:creationId xmlns:p14="http://schemas.microsoft.com/office/powerpoint/2010/main" val="1810316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a:t>M C AND S</a:t>
            </a:r>
          </a:p>
        </p:txBody>
      </p:sp>
    </p:spTree>
    <p:extLst>
      <p:ext uri="{BB962C8B-B14F-4D97-AF65-F5344CB8AC3E}">
        <p14:creationId xmlns:p14="http://schemas.microsoft.com/office/powerpoint/2010/main" val="600154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a:t>M C AND S</a:t>
            </a:r>
          </a:p>
        </p:txBody>
      </p:sp>
    </p:spTree>
    <p:extLst>
      <p:ext uri="{BB962C8B-B14F-4D97-AF65-F5344CB8AC3E}">
        <p14:creationId xmlns:p14="http://schemas.microsoft.com/office/powerpoint/2010/main" val="72882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US"/>
              <a:t>all</a:t>
            </a:r>
          </a:p>
        </p:txBody>
      </p:sp>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9002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US"/>
              <a:t>ALL</a:t>
            </a:r>
          </a:p>
        </p:txBody>
      </p:sp>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238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5" name="Shape 21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72869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20484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1554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457200" lvl="0" indent="-368300" rtl="0">
              <a:lnSpc>
                <a:spcPct val="90000"/>
              </a:lnSpc>
              <a:spcBef>
                <a:spcPts val="500"/>
              </a:spcBef>
              <a:buClr>
                <a:srgbClr val="385723"/>
              </a:buClr>
              <a:buSzPct val="100000"/>
              <a:buFont typeface="Calibri"/>
              <a:buChar char="●"/>
            </a:pPr>
            <a:r>
              <a:rPr lang="en-US" sz="2200">
                <a:solidFill>
                  <a:srgbClr val="385723"/>
                </a:solidFill>
                <a:latin typeface="Calibri"/>
                <a:ea typeface="Calibri"/>
                <a:cs typeface="Calibri"/>
                <a:sym typeface="Calibri"/>
              </a:rPr>
              <a:t>Present at the National Association of Professional Development Schools Conference – March 2016</a:t>
            </a:r>
          </a:p>
          <a:p>
            <a:pPr marL="739775" lvl="1" indent="-358775" rtl="0">
              <a:lnSpc>
                <a:spcPct val="90000"/>
              </a:lnSpc>
              <a:spcBef>
                <a:spcPts val="500"/>
              </a:spcBef>
              <a:buClr>
                <a:schemeClr val="dk1"/>
              </a:buClr>
              <a:buSzPct val="100000"/>
              <a:buChar char="●"/>
            </a:pPr>
            <a:r>
              <a:rPr lang="en-US" sz="2200">
                <a:solidFill>
                  <a:srgbClr val="385723"/>
                </a:solidFill>
                <a:latin typeface="Calibri"/>
                <a:ea typeface="Calibri"/>
                <a:cs typeface="Calibri"/>
                <a:sym typeface="Calibri"/>
              </a:rPr>
              <a:t>Presentations at the University of South Florida Inquiry Conference – April 2016</a:t>
            </a:r>
          </a:p>
          <a:p>
            <a:pPr marL="739775" lvl="1" indent="-358775" rtl="0">
              <a:spcBef>
                <a:spcPts val="0"/>
              </a:spcBef>
              <a:buClr>
                <a:schemeClr val="dk1"/>
              </a:buClr>
              <a:buSzPct val="100000"/>
              <a:buFont typeface="Noto Sans Symbols"/>
              <a:buChar char="●"/>
            </a:pPr>
            <a:r>
              <a:rPr lang="en-US" sz="2200">
                <a:solidFill>
                  <a:srgbClr val="385723"/>
                </a:solidFill>
                <a:latin typeface="Calibri"/>
                <a:ea typeface="Calibri"/>
                <a:cs typeface="Calibri"/>
                <a:sym typeface="Calibri"/>
              </a:rPr>
              <a:t>Hands-On Content Coaching Cycles </a:t>
            </a:r>
            <a:r>
              <a:rPr lang="en-US" sz="2200" b="1" i="1">
                <a:solidFill>
                  <a:srgbClr val="385723"/>
                </a:solidFill>
                <a:latin typeface="Calibri"/>
                <a:ea typeface="Calibri"/>
                <a:cs typeface="Calibri"/>
                <a:sym typeface="Calibri"/>
              </a:rPr>
              <a:t>(Final Year Residents Only) </a:t>
            </a:r>
          </a:p>
          <a:p>
            <a:pPr marL="1371600" lvl="2" indent="-368300" rtl="0">
              <a:spcBef>
                <a:spcPts val="0"/>
              </a:spcBef>
              <a:buClr>
                <a:schemeClr val="dk1"/>
              </a:buClr>
              <a:buSzPct val="100000"/>
              <a:buFont typeface="Noto Sans Symbols"/>
            </a:pPr>
            <a:r>
              <a:rPr lang="en-US" sz="2200">
                <a:solidFill>
                  <a:srgbClr val="385723"/>
                </a:solidFill>
                <a:latin typeface="Calibri"/>
                <a:ea typeface="Calibri"/>
                <a:cs typeface="Calibri"/>
                <a:sym typeface="Calibri"/>
              </a:rPr>
              <a:t>One 5-week cycle in the Fall Semester</a:t>
            </a:r>
          </a:p>
          <a:p>
            <a:pPr marL="1371600" lvl="2" indent="-368300" rtl="0">
              <a:spcBef>
                <a:spcPts val="0"/>
              </a:spcBef>
              <a:buClr>
                <a:schemeClr val="dk1"/>
              </a:buClr>
              <a:buSzPct val="100000"/>
              <a:buFont typeface="Noto Sans Symbols"/>
            </a:pPr>
            <a:r>
              <a:rPr lang="en-US" sz="2200">
                <a:solidFill>
                  <a:srgbClr val="385723"/>
                </a:solidFill>
                <a:latin typeface="Calibri"/>
                <a:ea typeface="Calibri"/>
                <a:cs typeface="Calibri"/>
                <a:sym typeface="Calibri"/>
              </a:rPr>
              <a:t>Three 2-week cycles in the Spring Semester </a:t>
            </a:r>
          </a:p>
          <a:p>
            <a:pPr marL="2286000" lvl="4" indent="-368300">
              <a:spcBef>
                <a:spcPts val="0"/>
              </a:spcBef>
              <a:buClr>
                <a:schemeClr val="dk1"/>
              </a:buClr>
              <a:buSzPct val="100000"/>
              <a:buFont typeface="Noto Sans Symbols"/>
            </a:pPr>
            <a:r>
              <a:rPr lang="en-US" sz="2200">
                <a:solidFill>
                  <a:srgbClr val="385723"/>
                </a:solidFill>
                <a:latin typeface="Calibri"/>
                <a:ea typeface="Calibri"/>
                <a:cs typeface="Calibri"/>
                <a:sym typeface="Calibri"/>
              </a:rPr>
              <a:t>Science, Literacy and Mathematics</a:t>
            </a:r>
          </a:p>
        </p:txBody>
      </p:sp>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0583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T</a:t>
            </a:r>
          </a:p>
        </p:txBody>
      </p:sp>
    </p:spTree>
    <p:extLst>
      <p:ext uri="{BB962C8B-B14F-4D97-AF65-F5344CB8AC3E}">
        <p14:creationId xmlns:p14="http://schemas.microsoft.com/office/powerpoint/2010/main" val="368093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T</a:t>
            </a:r>
          </a:p>
        </p:txBody>
      </p:sp>
    </p:spTree>
    <p:extLst>
      <p:ext uri="{BB962C8B-B14F-4D97-AF65-F5344CB8AC3E}">
        <p14:creationId xmlns:p14="http://schemas.microsoft.com/office/powerpoint/2010/main" val="1790399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US"/>
              <a:t>M</a:t>
            </a:r>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8761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M</a:t>
            </a:r>
          </a:p>
        </p:txBody>
      </p:sp>
    </p:spTree>
    <p:extLst>
      <p:ext uri="{BB962C8B-B14F-4D97-AF65-F5344CB8AC3E}">
        <p14:creationId xmlns:p14="http://schemas.microsoft.com/office/powerpoint/2010/main" val="66320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M</a:t>
            </a:r>
          </a:p>
        </p:txBody>
      </p:sp>
    </p:spTree>
    <p:extLst>
      <p:ext uri="{BB962C8B-B14F-4D97-AF65-F5344CB8AC3E}">
        <p14:creationId xmlns:p14="http://schemas.microsoft.com/office/powerpoint/2010/main" val="104328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C AND S</a:t>
            </a:r>
          </a:p>
        </p:txBody>
      </p:sp>
    </p:spTree>
    <p:extLst>
      <p:ext uri="{BB962C8B-B14F-4D97-AF65-F5344CB8AC3E}">
        <p14:creationId xmlns:p14="http://schemas.microsoft.com/office/powerpoint/2010/main" val="1097082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4598892" y="4186517"/>
            <a:ext cx="4406153" cy="1125351"/>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Calibri"/>
              <a:buNone/>
              <a:defRPr sz="60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 name="Shape 9"/>
          <p:cNvSpPr txBox="1">
            <a:spLocks noGrp="1"/>
          </p:cNvSpPr>
          <p:nvPr>
            <p:ph type="subTitle" idx="1"/>
          </p:nvPr>
        </p:nvSpPr>
        <p:spPr>
          <a:xfrm>
            <a:off x="5307105" y="5897001"/>
            <a:ext cx="2666998" cy="656196"/>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lt1"/>
              </a:buClr>
              <a:buFont typeface="Arial"/>
              <a:buNone/>
              <a:defRPr sz="2400" b="0" i="0" u="none" strike="noStrike" cap="none">
                <a:solidFill>
                  <a:schemeClr val="lt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21849" y="1297816"/>
            <a:ext cx="2949575" cy="1069975"/>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Calibri"/>
              <a:buNone/>
              <a:defRPr sz="32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5" name="Shape 45"/>
          <p:cNvSpPr txBox="1">
            <a:spLocks noGrp="1"/>
          </p:cNvSpPr>
          <p:nvPr>
            <p:ph type="body" idx="1"/>
          </p:nvPr>
        </p:nvSpPr>
        <p:spPr>
          <a:xfrm>
            <a:off x="3879398" y="1297817"/>
            <a:ext cx="4629150"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2"/>
          </p:nvPr>
        </p:nvSpPr>
        <p:spPr>
          <a:xfrm>
            <a:off x="621849" y="2367792"/>
            <a:ext cx="2949575"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621002" y="1292224"/>
            <a:ext cx="2949575" cy="1069975"/>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Calibri"/>
              <a:buNone/>
              <a:defRPr sz="32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a:spLocks noGrp="1"/>
          </p:cNvSpPr>
          <p:nvPr>
            <p:ph type="pic" idx="2"/>
          </p:nvPr>
        </p:nvSpPr>
        <p:spPr>
          <a:xfrm>
            <a:off x="3878551" y="1292225"/>
            <a:ext cx="4629150"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1"/>
          </p:nvPr>
        </p:nvSpPr>
        <p:spPr>
          <a:xfrm>
            <a:off x="621002" y="2362200"/>
            <a:ext cx="2949575"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4598892" y="4186517"/>
            <a:ext cx="4406153" cy="1125351"/>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Calibri"/>
              <a:buNone/>
              <a:defRPr sz="60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subTitle" idx="1"/>
          </p:nvPr>
        </p:nvSpPr>
        <p:spPr>
          <a:xfrm>
            <a:off x="5307105" y="5897001"/>
            <a:ext cx="2666998" cy="656196"/>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lt1"/>
              </a:buClr>
              <a:buFont typeface="Arial"/>
              <a:buNone/>
              <a:defRPr sz="2400" b="0" i="0" u="none" strike="noStrike" cap="none">
                <a:solidFill>
                  <a:schemeClr val="lt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5388908" y="3825503"/>
            <a:ext cx="301101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8" name="Shape 58"/>
          <p:cNvSpPr txBox="1">
            <a:spLocks noGrp="1"/>
          </p:cNvSpPr>
          <p:nvPr>
            <p:ph type="dt" idx="10"/>
          </p:nvPr>
        </p:nvSpPr>
        <p:spPr>
          <a:xfrm>
            <a:off x="628650" y="6356351"/>
            <a:ext cx="2057400" cy="365125"/>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028950" y="6356351"/>
            <a:ext cx="3086099" cy="365125"/>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457950" y="6356351"/>
            <a:ext cx="2057400"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a:solidFill>
                  <a:schemeClr val="lt1"/>
                </a:solidFill>
                <a:latin typeface="Calibri"/>
                <a:ea typeface="Calibri"/>
                <a:cs typeface="Calibri"/>
                <a:sym typeface="Calibri"/>
              </a:rPr>
              <a:t>‹#›</a:t>
            </a:fld>
            <a:endParaRPr lang="en-US"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1"/>
        <p:cNvGrpSpPr/>
        <p:nvPr/>
      </p:nvGrpSpPr>
      <p:grpSpPr>
        <a:xfrm>
          <a:off x="0" y="0"/>
          <a:ext cx="0" cy="0"/>
          <a:chOff x="0" y="0"/>
          <a:chExt cx="0" cy="0"/>
        </a:xfrm>
      </p:grpSpPr>
      <p:sp>
        <p:nvSpPr>
          <p:cNvPr id="62" name="Shape 62"/>
          <p:cNvSpPr txBox="1">
            <a:spLocks noGrp="1"/>
          </p:cNvSpPr>
          <p:nvPr>
            <p:ph type="dt" idx="10"/>
          </p:nvPr>
        </p:nvSpPr>
        <p:spPr>
          <a:xfrm>
            <a:off x="628650" y="6356351"/>
            <a:ext cx="2057400" cy="365125"/>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028950" y="6356351"/>
            <a:ext cx="3086099" cy="365125"/>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457950" y="6356351"/>
            <a:ext cx="2057400"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a:solidFill>
                  <a:schemeClr val="lt1"/>
                </a:solidFill>
                <a:latin typeface="Calibri"/>
                <a:ea typeface="Calibri"/>
                <a:cs typeface="Calibri"/>
                <a:sym typeface="Calibri"/>
              </a:rPr>
              <a:t>‹#›</a:t>
            </a:fld>
            <a:endParaRPr lang="en-US"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5388908" y="3825503"/>
            <a:ext cx="301101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 name="Shape 12"/>
          <p:cNvSpPr txBox="1">
            <a:spLocks noGrp="1"/>
          </p:cNvSpPr>
          <p:nvPr>
            <p:ph type="dt" idx="10"/>
          </p:nvPr>
        </p:nvSpPr>
        <p:spPr>
          <a:xfrm>
            <a:off x="628650" y="6356351"/>
            <a:ext cx="2057400" cy="365125"/>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028950" y="6356351"/>
            <a:ext cx="3086099" cy="365125"/>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457950" y="6356351"/>
            <a:ext cx="2057400"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a:solidFill>
                  <a:schemeClr val="lt1"/>
                </a:solidFill>
                <a:latin typeface="Calibri"/>
                <a:ea typeface="Calibri"/>
                <a:cs typeface="Calibri"/>
                <a:sym typeface="Calibri"/>
              </a:rPr>
              <a:t>‹#›</a:t>
            </a:fld>
            <a:endParaRPr lang="en-US"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628650" y="6356351"/>
            <a:ext cx="2057400" cy="365125"/>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ftr" idx="11"/>
          </p:nvPr>
        </p:nvSpPr>
        <p:spPr>
          <a:xfrm>
            <a:off x="3028950" y="6356351"/>
            <a:ext cx="3086099" cy="365125"/>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sldNum" idx="12"/>
          </p:nvPr>
        </p:nvSpPr>
        <p:spPr>
          <a:xfrm>
            <a:off x="6457950" y="6356351"/>
            <a:ext cx="2057400"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a:solidFill>
                  <a:schemeClr val="lt1"/>
                </a:solidFill>
                <a:latin typeface="Calibri"/>
                <a:ea typeface="Calibri"/>
                <a:cs typeface="Calibri"/>
                <a:sym typeface="Calibri"/>
              </a:rPr>
              <a:t>‹#›</a:t>
            </a:fld>
            <a:endParaRPr lang="en-US"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1143000" y="1441144"/>
            <a:ext cx="6858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Calibri"/>
              <a:buNone/>
              <a:defRPr sz="60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 name="Shape 24"/>
          <p:cNvSpPr txBox="1">
            <a:spLocks noGrp="1"/>
          </p:cNvSpPr>
          <p:nvPr>
            <p:ph type="subTitle" idx="1"/>
          </p:nvPr>
        </p:nvSpPr>
        <p:spPr>
          <a:xfrm>
            <a:off x="1143000" y="3920819"/>
            <a:ext cx="6858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28650" y="1532301"/>
            <a:ext cx="7886700" cy="731464"/>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1392048" y="134223"/>
            <a:ext cx="7617728" cy="75112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628650" y="2152794"/>
            <a:ext cx="7886700" cy="4171763"/>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628650" y="1109103"/>
            <a:ext cx="7886700"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Calibri"/>
              <a:buNone/>
              <a:defRPr sz="60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628650" y="3988828"/>
            <a:ext cx="7886700"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628650" y="1222671"/>
            <a:ext cx="7886700" cy="86033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628650" y="2209146"/>
            <a:ext cx="3867149" cy="4252446"/>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2209146"/>
            <a:ext cx="3867149" cy="4252446"/>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621849" y="1224029"/>
            <a:ext cx="7886700" cy="858981"/>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621849" y="2212465"/>
            <a:ext cx="386873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621849" y="3036376"/>
            <a:ext cx="386873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3"/>
          </p:nvPr>
        </p:nvSpPr>
        <p:spPr>
          <a:xfrm>
            <a:off x="4620760" y="2212465"/>
            <a:ext cx="38877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4"/>
          </p:nvPr>
        </p:nvSpPr>
        <p:spPr>
          <a:xfrm>
            <a:off x="4620760" y="3036376"/>
            <a:ext cx="38877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 Id="rId9" Type="http://schemas.openxmlformats.org/officeDocument/2006/relationships/theme" Target="../theme/theme2.xml"/><Relationship Id="rId10" Type="http://schemas.openxmlformats.org/officeDocument/2006/relationships/image" Target="../media/image2.jp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theme" Target="../theme/theme3.xml"/><Relationship Id="rId5" Type="http://schemas.openxmlformats.org/officeDocument/2006/relationships/image" Target="../media/image3.jp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5388908" y="3825503"/>
            <a:ext cx="301101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0">
            <a:alphaModFix/>
          </a:blip>
          <a:stretch>
            <a:fillRect/>
          </a:stretch>
        </a:blipFill>
        <a:effectLst/>
      </p:bgPr>
    </p:bg>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1392048" y="134223"/>
            <a:ext cx="7617728" cy="75112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 name="Shape 21"/>
          <p:cNvSpPr txBox="1">
            <a:spLocks noGrp="1"/>
          </p:cNvSpPr>
          <p:nvPr>
            <p:ph type="body" idx="1"/>
          </p:nvPr>
        </p:nvSpPr>
        <p:spPr>
          <a:xfrm>
            <a:off x="628650" y="1392571"/>
            <a:ext cx="7886700" cy="5086394"/>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5">
            <a:alphaModFix/>
          </a:blip>
          <a:stretch>
            <a:fillRect/>
          </a:stretch>
        </a:blipFill>
        <a:effectLst/>
      </p:bgPr>
    </p:bg>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5388908" y="3825503"/>
            <a:ext cx="301101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3" Type="http://schemas.openxmlformats.org/officeDocument/2006/relationships/hyperlink" Target="mailto:twulf@usf.edu" TargetMode="External"/><Relationship Id="rId4" Type="http://schemas.openxmlformats.org/officeDocument/2006/relationships/hyperlink" Target="mailto:summam@mail.usf.edu" TargetMode="External"/><Relationship Id="rId5" Type="http://schemas.openxmlformats.org/officeDocument/2006/relationships/hyperlink" Target="mailto:rebeccaburns@usf.edu" TargetMode="External"/><Relationship Id="rId6" Type="http://schemas.openxmlformats.org/officeDocument/2006/relationships/hyperlink" Target="mailto:shanna-lee.fair@sdhc.k12.fl.us" TargetMode="External"/><Relationship Id="rId7" Type="http://schemas.openxmlformats.org/officeDocument/2006/relationships/hyperlink" Target="mailto:carol.tormoehlen@sdhc.k12.fl.us" TargetMode="External"/><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3" Type="http://schemas.openxmlformats.org/officeDocument/2006/relationships/hyperlink" Target="http://napds.org/wp-content/uploads/" TargetMode="External"/><Relationship Id="rId4" Type="http://schemas.openxmlformats.org/officeDocument/2006/relationships/hyperlink" Target="http://napds.org/wp-content/uploads/2014/10/" TargetMode="External"/><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ctrTitle"/>
          </p:nvPr>
        </p:nvSpPr>
        <p:spPr>
          <a:xfrm>
            <a:off x="5774193" y="-22302"/>
            <a:ext cx="3267332" cy="2143500"/>
          </a:xfrm>
          <a:prstGeom prst="rect">
            <a:avLst/>
          </a:prstGeom>
          <a:noFill/>
          <a:ln>
            <a:noFill/>
          </a:ln>
        </p:spPr>
        <p:txBody>
          <a:bodyPr lIns="91425" tIns="45700" rIns="91425" bIns="45700" anchor="b" anchorCtr="0">
            <a:noAutofit/>
          </a:bodyPr>
          <a:lstStyle/>
          <a:p>
            <a:pPr marL="0" marR="0" lvl="0" indent="0" algn="r" rtl="0">
              <a:lnSpc>
                <a:spcPct val="90000"/>
              </a:lnSpc>
              <a:spcBef>
                <a:spcPts val="0"/>
              </a:spcBef>
              <a:buClr>
                <a:schemeClr val="lt1"/>
              </a:buClr>
              <a:buSzPct val="25000"/>
              <a:buFont typeface="Calibri"/>
              <a:buNone/>
            </a:pPr>
            <a:r>
              <a:rPr lang="en-US" sz="3000" b="0" i="0" u="none" strike="noStrike" cap="none" dirty="0" smtClean="0">
                <a:solidFill>
                  <a:schemeClr val="lt1"/>
                </a:solidFill>
                <a:latin typeface="Calibri"/>
                <a:ea typeface="Calibri"/>
                <a:cs typeface="Calibri"/>
                <a:sym typeface="Calibri"/>
              </a:rPr>
              <a:t>Building</a:t>
            </a:r>
            <a:br>
              <a:rPr lang="en-US" sz="3000" b="0" i="0" u="none" strike="noStrike" cap="none" dirty="0" smtClean="0">
                <a:solidFill>
                  <a:schemeClr val="lt1"/>
                </a:solidFill>
                <a:latin typeface="Calibri"/>
                <a:ea typeface="Calibri"/>
                <a:cs typeface="Calibri"/>
                <a:sym typeface="Calibri"/>
              </a:rPr>
            </a:br>
            <a:r>
              <a:rPr lang="en-US" sz="3000" b="0" i="0" u="none" strike="noStrike" cap="none" dirty="0" smtClean="0">
                <a:solidFill>
                  <a:schemeClr val="lt1"/>
                </a:solidFill>
                <a:latin typeface="Calibri"/>
                <a:ea typeface="Calibri"/>
                <a:cs typeface="Calibri"/>
                <a:sym typeface="Calibri"/>
              </a:rPr>
              <a:t>Partnership </a:t>
            </a:r>
            <a:r>
              <a:rPr lang="en-US" sz="3000" b="0" i="0" u="none" strike="noStrike" cap="none" dirty="0">
                <a:solidFill>
                  <a:schemeClr val="lt1"/>
                </a:solidFill>
                <a:latin typeface="Calibri"/>
                <a:ea typeface="Calibri"/>
                <a:cs typeface="Calibri"/>
                <a:sym typeface="Calibri"/>
              </a:rPr>
              <a:t>Capacity Through Teacher Leadership</a:t>
            </a:r>
          </a:p>
        </p:txBody>
      </p:sp>
      <p:sp>
        <p:nvSpPr>
          <p:cNvPr id="70" name="Shape 70"/>
          <p:cNvSpPr txBox="1">
            <a:spLocks noGrp="1"/>
          </p:cNvSpPr>
          <p:nvPr>
            <p:ph type="subTitle" idx="1"/>
          </p:nvPr>
        </p:nvSpPr>
        <p:spPr>
          <a:xfrm>
            <a:off x="4526075" y="3680697"/>
            <a:ext cx="4617899" cy="1463400"/>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chemeClr val="lt1"/>
              </a:buClr>
              <a:buSzPct val="25000"/>
              <a:buFont typeface="Arial"/>
              <a:buNone/>
            </a:pPr>
            <a:r>
              <a:rPr lang="en-US" b="0" i="0" u="none" strike="noStrike" cap="none" dirty="0">
                <a:solidFill>
                  <a:schemeClr val="lt1"/>
                </a:solidFill>
                <a:latin typeface="Calibri"/>
                <a:ea typeface="Calibri"/>
                <a:cs typeface="Calibri"/>
                <a:sym typeface="Calibri"/>
              </a:rPr>
              <a:t>The Urban Teacher Residency Partnership Program (UTRPP) Teacher Leadership Cohort</a:t>
            </a:r>
          </a:p>
        </p:txBody>
      </p:sp>
      <p:sp>
        <p:nvSpPr>
          <p:cNvPr id="71" name="Shape 71"/>
          <p:cNvSpPr txBox="1"/>
          <p:nvPr/>
        </p:nvSpPr>
        <p:spPr>
          <a:xfrm>
            <a:off x="4753925" y="4815917"/>
            <a:ext cx="4287600" cy="1953000"/>
          </a:xfrm>
          <a:prstGeom prst="rect">
            <a:avLst/>
          </a:prstGeom>
          <a:noFill/>
          <a:ln>
            <a:noFill/>
          </a:ln>
        </p:spPr>
        <p:txBody>
          <a:bodyPr lIns="91425" tIns="91425" rIns="91425" bIns="91425" anchor="t" anchorCtr="0">
            <a:noAutofit/>
          </a:bodyPr>
          <a:lstStyle/>
          <a:p>
            <a:pPr lvl="0" algn="r" rtl="0">
              <a:spcBef>
                <a:spcPts val="0"/>
              </a:spcBef>
              <a:buNone/>
            </a:pPr>
            <a:r>
              <a:rPr lang="en-US" sz="2400" b="1">
                <a:solidFill>
                  <a:srgbClr val="FFFFFF"/>
                </a:solidFill>
                <a:latin typeface="Calibri"/>
                <a:ea typeface="Calibri"/>
                <a:cs typeface="Calibri"/>
                <a:sym typeface="Calibri"/>
              </a:rPr>
              <a:t>Marc J. </a:t>
            </a:r>
            <a:r>
              <a:rPr lang="en-US" sz="2400" b="1" dirty="0">
                <a:solidFill>
                  <a:srgbClr val="FFFFFF"/>
                </a:solidFill>
                <a:latin typeface="Calibri"/>
                <a:ea typeface="Calibri"/>
                <a:cs typeface="Calibri"/>
                <a:sym typeface="Calibri"/>
              </a:rPr>
              <a:t>Summa, Ed. D.</a:t>
            </a:r>
          </a:p>
          <a:p>
            <a:pPr lvl="0" algn="r" rtl="0">
              <a:spcBef>
                <a:spcPts val="0"/>
              </a:spcBef>
              <a:buNone/>
            </a:pPr>
            <a:r>
              <a:rPr lang="en-US" sz="2400" b="1" dirty="0">
                <a:solidFill>
                  <a:srgbClr val="FFFFFF"/>
                </a:solidFill>
                <a:latin typeface="Calibri"/>
                <a:ea typeface="Calibri"/>
                <a:cs typeface="Calibri"/>
                <a:sym typeface="Calibri"/>
              </a:rPr>
              <a:t>Tracy </a:t>
            </a:r>
            <a:r>
              <a:rPr lang="en-US" sz="2400" b="1" dirty="0" err="1">
                <a:solidFill>
                  <a:srgbClr val="FFFFFF"/>
                </a:solidFill>
                <a:latin typeface="Calibri"/>
                <a:ea typeface="Calibri"/>
                <a:cs typeface="Calibri"/>
                <a:sym typeface="Calibri"/>
              </a:rPr>
              <a:t>Wulf</a:t>
            </a:r>
            <a:endParaRPr lang="en-US" sz="2400" b="1" dirty="0">
              <a:solidFill>
                <a:srgbClr val="FFFFFF"/>
              </a:solidFill>
              <a:latin typeface="Calibri"/>
              <a:ea typeface="Calibri"/>
              <a:cs typeface="Calibri"/>
              <a:sym typeface="Calibri"/>
            </a:endParaRPr>
          </a:p>
          <a:p>
            <a:pPr lvl="0" algn="r" rtl="0">
              <a:spcBef>
                <a:spcPts val="0"/>
              </a:spcBef>
              <a:buNone/>
            </a:pPr>
            <a:r>
              <a:rPr lang="en-US" sz="2400" b="1" dirty="0">
                <a:solidFill>
                  <a:srgbClr val="FFFFFF"/>
                </a:solidFill>
                <a:latin typeface="Calibri"/>
                <a:ea typeface="Calibri"/>
                <a:cs typeface="Calibri"/>
                <a:sym typeface="Calibri"/>
              </a:rPr>
              <a:t>Rebecca West Burns, Ph. D.</a:t>
            </a:r>
          </a:p>
          <a:p>
            <a:pPr lvl="0" algn="r" rtl="0">
              <a:spcBef>
                <a:spcPts val="0"/>
              </a:spcBef>
              <a:buNone/>
            </a:pPr>
            <a:r>
              <a:rPr lang="en-US" sz="2400" b="1" dirty="0">
                <a:solidFill>
                  <a:srgbClr val="FFFFFF"/>
                </a:solidFill>
                <a:latin typeface="Calibri"/>
                <a:ea typeface="Calibri"/>
                <a:cs typeface="Calibri"/>
                <a:sym typeface="Calibri"/>
              </a:rPr>
              <a:t>Shanna-Lee Fair</a:t>
            </a:r>
          </a:p>
          <a:p>
            <a:pPr lvl="0" algn="r" rtl="0">
              <a:spcBef>
                <a:spcPts val="0"/>
              </a:spcBef>
              <a:buNone/>
            </a:pPr>
            <a:r>
              <a:rPr lang="en-US" sz="2400" b="1" dirty="0">
                <a:solidFill>
                  <a:srgbClr val="FFFFFF"/>
                </a:solidFill>
                <a:latin typeface="Calibri"/>
                <a:ea typeface="Calibri"/>
                <a:cs typeface="Calibri"/>
                <a:sym typeface="Calibri"/>
              </a:rPr>
              <a:t>Carol </a:t>
            </a:r>
            <a:r>
              <a:rPr lang="en-US" sz="2400" b="1" dirty="0" err="1">
                <a:solidFill>
                  <a:srgbClr val="FFFFFF"/>
                </a:solidFill>
                <a:latin typeface="Calibri"/>
                <a:ea typeface="Calibri"/>
                <a:cs typeface="Calibri"/>
                <a:sym typeface="Calibri"/>
              </a:rPr>
              <a:t>Tormoehlen</a:t>
            </a:r>
            <a:endParaRPr lang="en-US" sz="2400" b="1" dirty="0">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ctrTitle"/>
          </p:nvPr>
        </p:nvSpPr>
        <p:spPr>
          <a:xfrm>
            <a:off x="1260088" y="0"/>
            <a:ext cx="7883912" cy="1014761"/>
          </a:xfrm>
          <a:prstGeom prst="rect">
            <a:avLst/>
          </a:prstGeom>
          <a:noFill/>
          <a:ln>
            <a:noFill/>
          </a:ln>
        </p:spPr>
        <p:txBody>
          <a:bodyPr lIns="91425" tIns="45700" rIns="91425" bIns="45700" anchor="ctr" anchorCtr="0">
            <a:noAutofit/>
          </a:bodyPr>
          <a:lstStyle/>
          <a:p>
            <a:pPr marL="0" marR="0" lvl="0" indent="0" rtl="0">
              <a:lnSpc>
                <a:spcPct val="90000"/>
              </a:lnSpc>
              <a:spcBef>
                <a:spcPts val="0"/>
              </a:spcBef>
              <a:buClr>
                <a:srgbClr val="385623"/>
              </a:buClr>
              <a:buSzPct val="25000"/>
              <a:buFont typeface="Cambria"/>
              <a:buNone/>
            </a:pPr>
            <a:r>
              <a:rPr lang="en-US" sz="3600" b="1">
                <a:solidFill>
                  <a:srgbClr val="FFFFFF"/>
                </a:solidFill>
                <a:latin typeface="Cambria"/>
                <a:ea typeface="Cambria"/>
                <a:cs typeface="Cambria"/>
                <a:sym typeface="Cambria"/>
              </a:rPr>
              <a:t>Inquiry Questions</a:t>
            </a:r>
          </a:p>
        </p:txBody>
      </p:sp>
      <p:sp>
        <p:nvSpPr>
          <p:cNvPr id="132" name="Shape 132"/>
          <p:cNvSpPr txBox="1">
            <a:spLocks noGrp="1"/>
          </p:cNvSpPr>
          <p:nvPr>
            <p:ph type="subTitle" idx="1"/>
          </p:nvPr>
        </p:nvSpPr>
        <p:spPr>
          <a:xfrm>
            <a:off x="740372" y="1639230"/>
            <a:ext cx="7663255" cy="4839653"/>
          </a:xfrm>
          <a:prstGeom prst="rect">
            <a:avLst/>
          </a:prstGeom>
          <a:noFill/>
          <a:ln>
            <a:noFill/>
          </a:ln>
        </p:spPr>
        <p:txBody>
          <a:bodyPr lIns="91425" tIns="45700" rIns="91425" bIns="45700" anchor="ctr" anchorCtr="0">
            <a:noAutofit/>
          </a:bodyPr>
          <a:lstStyle/>
          <a:p>
            <a:pPr lvl="0" algn="l" rtl="0">
              <a:spcBef>
                <a:spcPts val="0"/>
              </a:spcBef>
              <a:buNone/>
            </a:pPr>
            <a:r>
              <a:rPr lang="en-US" sz="3000" b="1" dirty="0">
                <a:solidFill>
                  <a:srgbClr val="385723"/>
                </a:solidFill>
                <a:latin typeface="Calibri" charset="0"/>
                <a:ea typeface="Calibri" charset="0"/>
                <a:cs typeface="Calibri" charset="0"/>
                <a:sym typeface="Cambria"/>
              </a:rPr>
              <a:t>How can we create a cadre of teacher leaders across the Urban Teacher Residency Partnership Program</a:t>
            </a:r>
            <a:r>
              <a:rPr lang="en-US" sz="3000" b="1" dirty="0" smtClean="0">
                <a:solidFill>
                  <a:srgbClr val="385723"/>
                </a:solidFill>
                <a:latin typeface="Calibri" charset="0"/>
                <a:ea typeface="Calibri" charset="0"/>
                <a:cs typeface="Calibri" charset="0"/>
                <a:sym typeface="Cambria"/>
              </a:rPr>
              <a:t>?</a:t>
            </a:r>
            <a:endParaRPr b="1" u="sng" dirty="0">
              <a:solidFill>
                <a:srgbClr val="385723"/>
              </a:solidFill>
              <a:latin typeface="Calibri" charset="0"/>
              <a:ea typeface="Calibri" charset="0"/>
              <a:cs typeface="Calibri" charset="0"/>
              <a:sym typeface="Cambria"/>
            </a:endParaRPr>
          </a:p>
          <a:p>
            <a:pPr marL="457200" lvl="0" indent="-457200" algn="l" rtl="0">
              <a:lnSpc>
                <a:spcPct val="100000"/>
              </a:lnSpc>
              <a:spcBef>
                <a:spcPts val="1200"/>
              </a:spcBef>
              <a:buClr>
                <a:srgbClr val="385723"/>
              </a:buClr>
              <a:buFont typeface="Cambria"/>
              <a:buChar char="★"/>
            </a:pPr>
            <a:r>
              <a:rPr lang="en-US" sz="2600" dirty="0">
                <a:solidFill>
                  <a:srgbClr val="385723"/>
                </a:solidFill>
                <a:latin typeface="Calibri" charset="0"/>
                <a:ea typeface="Calibri" charset="0"/>
                <a:cs typeface="Calibri" charset="0"/>
                <a:sym typeface="Cambria"/>
              </a:rPr>
              <a:t>What similarities and differences are there from this cohort as compared to the initial cadre</a:t>
            </a:r>
            <a:r>
              <a:rPr lang="en-US" sz="2600" dirty="0" smtClean="0">
                <a:solidFill>
                  <a:srgbClr val="385723"/>
                </a:solidFill>
                <a:latin typeface="Calibri" charset="0"/>
                <a:ea typeface="Calibri" charset="0"/>
                <a:cs typeface="Calibri" charset="0"/>
                <a:sym typeface="Cambria"/>
              </a:rPr>
              <a:t>?</a:t>
            </a:r>
            <a:endParaRPr sz="2600" dirty="0">
              <a:solidFill>
                <a:srgbClr val="385723"/>
              </a:solidFill>
              <a:latin typeface="Calibri" charset="0"/>
              <a:ea typeface="Calibri" charset="0"/>
              <a:cs typeface="Calibri" charset="0"/>
              <a:sym typeface="Cambria"/>
            </a:endParaRPr>
          </a:p>
          <a:p>
            <a:pPr marL="457200" lvl="0" indent="-457200" algn="l" rtl="0">
              <a:lnSpc>
                <a:spcPct val="100000"/>
              </a:lnSpc>
              <a:spcBef>
                <a:spcPts val="1200"/>
              </a:spcBef>
              <a:buClr>
                <a:srgbClr val="385723"/>
              </a:buClr>
              <a:buFont typeface="Cambria"/>
              <a:buChar char="★"/>
            </a:pPr>
            <a:r>
              <a:rPr lang="en-US" sz="2600" dirty="0">
                <a:solidFill>
                  <a:srgbClr val="385723"/>
                </a:solidFill>
                <a:latin typeface="Calibri" charset="0"/>
                <a:ea typeface="Calibri" charset="0"/>
                <a:cs typeface="Calibri" charset="0"/>
                <a:sym typeface="Cambria"/>
              </a:rPr>
              <a:t>What challenges do the teacher leaders face as they work within and across schools</a:t>
            </a:r>
            <a:r>
              <a:rPr lang="en-US" sz="2600" dirty="0" smtClean="0">
                <a:solidFill>
                  <a:srgbClr val="385723"/>
                </a:solidFill>
                <a:latin typeface="Calibri" charset="0"/>
                <a:ea typeface="Calibri" charset="0"/>
                <a:cs typeface="Calibri" charset="0"/>
                <a:sym typeface="Cambria"/>
              </a:rPr>
              <a:t>?</a:t>
            </a:r>
            <a:endParaRPr sz="2600" dirty="0">
              <a:solidFill>
                <a:srgbClr val="385723"/>
              </a:solidFill>
              <a:latin typeface="Calibri" charset="0"/>
              <a:ea typeface="Calibri" charset="0"/>
              <a:cs typeface="Calibri" charset="0"/>
              <a:sym typeface="Cambria"/>
            </a:endParaRPr>
          </a:p>
          <a:p>
            <a:pPr marL="457200" lvl="0" indent="-457200" algn="l" rtl="0">
              <a:lnSpc>
                <a:spcPct val="100000"/>
              </a:lnSpc>
              <a:spcBef>
                <a:spcPts val="1200"/>
              </a:spcBef>
              <a:buClr>
                <a:srgbClr val="385723"/>
              </a:buClr>
              <a:buFont typeface="Cambria"/>
              <a:buChar char="★"/>
            </a:pPr>
            <a:r>
              <a:rPr lang="en-US" sz="2600" dirty="0">
                <a:solidFill>
                  <a:srgbClr val="385723"/>
                </a:solidFill>
                <a:latin typeface="Calibri" charset="0"/>
                <a:ea typeface="Calibri" charset="0"/>
                <a:cs typeface="Calibri" charset="0"/>
                <a:sym typeface="Cambria"/>
              </a:rPr>
              <a:t>What are the successes of the program to date?</a:t>
            </a:r>
          </a:p>
          <a:p>
            <a:pPr lvl="0" algn="l" rtl="0">
              <a:lnSpc>
                <a:spcPct val="100000"/>
              </a:lnSpc>
              <a:spcBef>
                <a:spcPts val="0"/>
              </a:spcBef>
              <a:buNone/>
            </a:pPr>
            <a:endParaRPr sz="2600" dirty="0">
              <a:solidFill>
                <a:srgbClr val="385723"/>
              </a:solidFill>
              <a:latin typeface="Calibri" charset="0"/>
              <a:ea typeface="Calibri" charset="0"/>
              <a:cs typeface="Calibri" charset="0"/>
              <a:sym typeface="Cambria"/>
            </a:endParaRPr>
          </a:p>
          <a:p>
            <a:pPr lvl="0" algn="l" rtl="0">
              <a:lnSpc>
                <a:spcPct val="100000"/>
              </a:lnSpc>
              <a:spcBef>
                <a:spcPts val="0"/>
              </a:spcBef>
              <a:buNone/>
            </a:pPr>
            <a:endParaRPr dirty="0">
              <a:solidFill>
                <a:srgbClr val="385723"/>
              </a:solidFill>
              <a:latin typeface="Calibri" charset="0"/>
              <a:ea typeface="Calibri" charset="0"/>
              <a:cs typeface="Calibri" charset="0"/>
              <a:sym typeface="Cambria"/>
            </a:endParaRPr>
          </a:p>
          <a:p>
            <a:pPr lvl="0" algn="l" rtl="0">
              <a:lnSpc>
                <a:spcPct val="100000"/>
              </a:lnSpc>
              <a:spcBef>
                <a:spcPts val="0"/>
              </a:spcBef>
              <a:buNone/>
            </a:pPr>
            <a:endParaRPr dirty="0">
              <a:solidFill>
                <a:srgbClr val="385723"/>
              </a:solidFill>
              <a:latin typeface="Calibri" charset="0"/>
              <a:ea typeface="Calibri" charset="0"/>
              <a:cs typeface="Calibri" charset="0"/>
              <a:sym typeface="Cambria"/>
            </a:endParaRPr>
          </a:p>
          <a:p>
            <a:pPr lvl="0" algn="l" rtl="0">
              <a:lnSpc>
                <a:spcPct val="100000"/>
              </a:lnSpc>
              <a:spcBef>
                <a:spcPts val="0"/>
              </a:spcBef>
              <a:buNone/>
            </a:pPr>
            <a:endParaRPr dirty="0">
              <a:solidFill>
                <a:srgbClr val="385723"/>
              </a:solidFill>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32">
                                            <p:txEl>
                                              <p:pRg st="0" end="0"/>
                                            </p:txEl>
                                          </p:spTgt>
                                        </p:tgtEl>
                                        <p:attrNameLst>
                                          <p:attrName>style.visibility</p:attrName>
                                        </p:attrNameLst>
                                      </p:cBhvr>
                                      <p:to>
                                        <p:strVal val="visible"/>
                                      </p:to>
                                    </p:set>
                                    <p:anim calcmode="lin" valueType="num">
                                      <p:cBhvr additive="base">
                                        <p:cTn id="7" dur="500" fill="hold"/>
                                        <p:tgtEl>
                                          <p:spTgt spid="13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2">
                                            <p:txEl>
                                              <p:pRg st="1" end="1"/>
                                            </p:txEl>
                                          </p:spTgt>
                                        </p:tgtEl>
                                        <p:attrNameLst>
                                          <p:attrName>style.visibility</p:attrName>
                                        </p:attrNameLst>
                                      </p:cBhvr>
                                      <p:to>
                                        <p:strVal val="visible"/>
                                      </p:to>
                                    </p:set>
                                    <p:anim calcmode="lin" valueType="num">
                                      <p:cBhvr additive="base">
                                        <p:cTn id="13" dur="500" fill="hold"/>
                                        <p:tgtEl>
                                          <p:spTgt spid="13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32">
                                            <p:txEl>
                                              <p:pRg st="2" end="2"/>
                                            </p:txEl>
                                          </p:spTgt>
                                        </p:tgtEl>
                                        <p:attrNameLst>
                                          <p:attrName>style.visibility</p:attrName>
                                        </p:attrNameLst>
                                      </p:cBhvr>
                                      <p:to>
                                        <p:strVal val="visible"/>
                                      </p:to>
                                    </p:set>
                                    <p:anim calcmode="lin" valueType="num">
                                      <p:cBhvr additive="base">
                                        <p:cTn id="19" dur="500" fill="hold"/>
                                        <p:tgtEl>
                                          <p:spTgt spid="13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32">
                                            <p:txEl>
                                              <p:pRg st="3" end="3"/>
                                            </p:txEl>
                                          </p:spTgt>
                                        </p:tgtEl>
                                        <p:attrNameLst>
                                          <p:attrName>style.visibility</p:attrName>
                                        </p:attrNameLst>
                                      </p:cBhvr>
                                      <p:to>
                                        <p:strVal val="visible"/>
                                      </p:to>
                                    </p:set>
                                    <p:anim calcmode="lin" valueType="num">
                                      <p:cBhvr additive="base">
                                        <p:cTn id="25" dur="500" fill="hold"/>
                                        <p:tgtEl>
                                          <p:spTgt spid="13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3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ctrTitle"/>
          </p:nvPr>
        </p:nvSpPr>
        <p:spPr>
          <a:xfrm>
            <a:off x="1260088" y="1"/>
            <a:ext cx="7883912" cy="1037062"/>
          </a:xfrm>
          <a:prstGeom prst="rect">
            <a:avLst/>
          </a:prstGeom>
          <a:noFill/>
          <a:ln>
            <a:noFill/>
          </a:ln>
        </p:spPr>
        <p:txBody>
          <a:bodyPr lIns="91425" tIns="45700" rIns="91425" bIns="45700" anchor="ctr" anchorCtr="0">
            <a:noAutofit/>
          </a:bodyPr>
          <a:lstStyle/>
          <a:p>
            <a:pPr marL="0" marR="0" lvl="0" indent="0" rtl="0">
              <a:lnSpc>
                <a:spcPct val="90000"/>
              </a:lnSpc>
              <a:spcBef>
                <a:spcPts val="0"/>
              </a:spcBef>
              <a:buClr>
                <a:srgbClr val="385723"/>
              </a:buClr>
              <a:buSzPct val="25000"/>
              <a:buFont typeface="Cambria"/>
              <a:buNone/>
            </a:pPr>
            <a:r>
              <a:rPr lang="en-US" sz="3600" b="1" i="0" u="none" strike="noStrike" cap="none" dirty="0">
                <a:solidFill>
                  <a:srgbClr val="FFFFFF"/>
                </a:solidFill>
                <a:latin typeface="Cambria"/>
                <a:ea typeface="Cambria"/>
                <a:cs typeface="Cambria"/>
                <a:sym typeface="Cambria"/>
              </a:rPr>
              <a:t>Data </a:t>
            </a:r>
            <a:r>
              <a:rPr lang="en-US" sz="3600" b="1" i="0" u="none" strike="noStrike" cap="none" dirty="0" smtClean="0">
                <a:solidFill>
                  <a:srgbClr val="FFFFFF"/>
                </a:solidFill>
                <a:latin typeface="Cambria"/>
                <a:ea typeface="Cambria"/>
                <a:cs typeface="Cambria"/>
                <a:sym typeface="Cambria"/>
              </a:rPr>
              <a:t>Collection</a:t>
            </a:r>
            <a:endParaRPr lang="en-US" sz="3600" b="1" i="0" u="none" strike="noStrike" cap="none" dirty="0">
              <a:solidFill>
                <a:srgbClr val="FFFFFF"/>
              </a:solidFill>
              <a:latin typeface="Cambria"/>
              <a:ea typeface="Cambria"/>
              <a:cs typeface="Cambria"/>
              <a:sym typeface="Cambria"/>
            </a:endParaRPr>
          </a:p>
        </p:txBody>
      </p:sp>
      <p:sp>
        <p:nvSpPr>
          <p:cNvPr id="138" name="Shape 138"/>
          <p:cNvSpPr txBox="1"/>
          <p:nvPr/>
        </p:nvSpPr>
        <p:spPr>
          <a:xfrm>
            <a:off x="445563" y="1247010"/>
            <a:ext cx="6184200" cy="4969800"/>
          </a:xfrm>
          <a:prstGeom prst="rect">
            <a:avLst/>
          </a:prstGeom>
          <a:noFill/>
          <a:ln>
            <a:noFill/>
          </a:ln>
        </p:spPr>
        <p:txBody>
          <a:bodyPr lIns="91425" tIns="91425" rIns="91425" bIns="91425" anchor="t" anchorCtr="0">
            <a:noAutofit/>
          </a:bodyPr>
          <a:lstStyle/>
          <a:p>
            <a:pPr marR="0" lvl="0" algn="l" rtl="0">
              <a:lnSpc>
                <a:spcPct val="100000"/>
              </a:lnSpc>
              <a:spcBef>
                <a:spcPts val="0"/>
              </a:spcBef>
              <a:buClr>
                <a:srgbClr val="385723"/>
              </a:buClr>
              <a:buSzPct val="100000"/>
            </a:pPr>
            <a:r>
              <a:rPr lang="en-US" sz="3000" b="1" dirty="0">
                <a:solidFill>
                  <a:srgbClr val="385723"/>
                </a:solidFill>
                <a:latin typeface="Calibri" charset="0"/>
                <a:ea typeface="Calibri" charset="0"/>
                <a:cs typeface="Calibri" charset="0"/>
                <a:sym typeface="Cambria"/>
              </a:rPr>
              <a:t>Initial Surveys</a:t>
            </a:r>
          </a:p>
          <a:p>
            <a:pPr marR="0" lvl="0" algn="l" rtl="0">
              <a:lnSpc>
                <a:spcPct val="100000"/>
              </a:lnSpc>
              <a:spcBef>
                <a:spcPts val="1200"/>
              </a:spcBef>
              <a:buClr>
                <a:srgbClr val="385723"/>
              </a:buClr>
              <a:buSzPct val="100000"/>
            </a:pPr>
            <a:r>
              <a:rPr lang="en-US" sz="3000" b="1" dirty="0">
                <a:solidFill>
                  <a:srgbClr val="385723"/>
                </a:solidFill>
                <a:latin typeface="Calibri" charset="0"/>
                <a:ea typeface="Calibri" charset="0"/>
                <a:cs typeface="Calibri" charset="0"/>
                <a:sym typeface="Cambria"/>
              </a:rPr>
              <a:t>Interviews</a:t>
            </a:r>
          </a:p>
          <a:p>
            <a:pPr marL="457200" marR="0" lvl="1" indent="-457200" algn="l" rtl="0">
              <a:lnSpc>
                <a:spcPct val="100000"/>
              </a:lnSpc>
              <a:spcBef>
                <a:spcPts val="1000"/>
              </a:spcBef>
              <a:buClr>
                <a:srgbClr val="385723"/>
              </a:buClr>
              <a:buSzPct val="100000"/>
              <a:buFont typeface="HiraMinProN-W3" charset="-128"/>
              <a:buChar char="★"/>
            </a:pPr>
            <a:r>
              <a:rPr lang="en-US" sz="2600" dirty="0">
                <a:solidFill>
                  <a:srgbClr val="385723"/>
                </a:solidFill>
                <a:latin typeface="Calibri" charset="0"/>
                <a:ea typeface="Calibri" charset="0"/>
                <a:cs typeface="Calibri" charset="0"/>
                <a:sym typeface="Cambria"/>
              </a:rPr>
              <a:t>Range 6 min - 20 min</a:t>
            </a:r>
          </a:p>
          <a:p>
            <a:pPr marL="457200" marR="0" lvl="1" indent="-457200" algn="l" rtl="0">
              <a:lnSpc>
                <a:spcPct val="100000"/>
              </a:lnSpc>
              <a:spcBef>
                <a:spcPts val="1000"/>
              </a:spcBef>
              <a:buClr>
                <a:srgbClr val="385723"/>
              </a:buClr>
              <a:buSzPct val="100000"/>
              <a:buFont typeface="HiraMinProN-W3" charset="-128"/>
              <a:buChar char="★"/>
            </a:pPr>
            <a:r>
              <a:rPr lang="en-US" sz="2600" dirty="0">
                <a:solidFill>
                  <a:srgbClr val="385723"/>
                </a:solidFill>
                <a:latin typeface="Calibri" charset="0"/>
                <a:ea typeface="Calibri" charset="0"/>
                <a:cs typeface="Calibri" charset="0"/>
                <a:sym typeface="Cambria"/>
              </a:rPr>
              <a:t>Audio recorded</a:t>
            </a:r>
          </a:p>
          <a:p>
            <a:pPr marL="457200" marR="0" lvl="1" indent="-457200" algn="l" rtl="0">
              <a:lnSpc>
                <a:spcPct val="100000"/>
              </a:lnSpc>
              <a:spcBef>
                <a:spcPts val="1000"/>
              </a:spcBef>
              <a:buClr>
                <a:srgbClr val="385723"/>
              </a:buClr>
              <a:buSzPct val="100000"/>
              <a:buFont typeface="HiraMinProN-W3" charset="-128"/>
              <a:buChar char="★"/>
            </a:pPr>
            <a:r>
              <a:rPr lang="en-US" sz="2600" dirty="0">
                <a:solidFill>
                  <a:srgbClr val="385723"/>
                </a:solidFill>
                <a:latin typeface="Calibri" charset="0"/>
                <a:ea typeface="Calibri" charset="0"/>
                <a:cs typeface="Calibri" charset="0"/>
                <a:sym typeface="Cambria"/>
              </a:rPr>
              <a:t>Transcribed</a:t>
            </a:r>
          </a:p>
          <a:p>
            <a:pPr marR="0" lvl="0" algn="l" rtl="0">
              <a:lnSpc>
                <a:spcPct val="100000"/>
              </a:lnSpc>
              <a:spcBef>
                <a:spcPts val="1200"/>
              </a:spcBef>
              <a:buClr>
                <a:srgbClr val="385723"/>
              </a:buClr>
              <a:buSzPct val="100000"/>
            </a:pPr>
            <a:r>
              <a:rPr lang="en-US" sz="3000" b="1" dirty="0">
                <a:solidFill>
                  <a:srgbClr val="385723"/>
                </a:solidFill>
                <a:latin typeface="Calibri" charset="0"/>
                <a:ea typeface="Calibri" charset="0"/>
                <a:cs typeface="Calibri" charset="0"/>
                <a:sym typeface="Cambria"/>
              </a:rPr>
              <a:t>Documents</a:t>
            </a:r>
          </a:p>
          <a:p>
            <a:pPr marL="457200" marR="0" lvl="1" indent="-457200" algn="l" rtl="0">
              <a:lnSpc>
                <a:spcPct val="100000"/>
              </a:lnSpc>
              <a:spcBef>
                <a:spcPts val="1000"/>
              </a:spcBef>
              <a:buClr>
                <a:srgbClr val="385723"/>
              </a:buClr>
              <a:buSzPct val="100000"/>
              <a:buFont typeface="HiraMinProN-W3" charset="-128"/>
              <a:buChar char="★"/>
            </a:pPr>
            <a:r>
              <a:rPr lang="en-US" sz="2600" dirty="0">
                <a:solidFill>
                  <a:srgbClr val="385723"/>
                </a:solidFill>
                <a:latin typeface="Calibri" charset="0"/>
                <a:ea typeface="Calibri" charset="0"/>
                <a:cs typeface="Calibri" charset="0"/>
                <a:sym typeface="Cambria"/>
              </a:rPr>
              <a:t>Power Points of </a:t>
            </a:r>
            <a:r>
              <a:rPr lang="en-US" sz="2600" dirty="0" smtClean="0">
                <a:solidFill>
                  <a:srgbClr val="385723"/>
                </a:solidFill>
                <a:latin typeface="Calibri" charset="0"/>
                <a:ea typeface="Calibri" charset="0"/>
                <a:cs typeface="Calibri" charset="0"/>
                <a:sym typeface="Cambria"/>
              </a:rPr>
              <a:t/>
            </a:r>
            <a:br>
              <a:rPr lang="en-US" sz="2600" dirty="0" smtClean="0">
                <a:solidFill>
                  <a:srgbClr val="385723"/>
                </a:solidFill>
                <a:latin typeface="Calibri" charset="0"/>
                <a:ea typeface="Calibri" charset="0"/>
                <a:cs typeface="Calibri" charset="0"/>
                <a:sym typeface="Cambria"/>
              </a:rPr>
            </a:br>
            <a:r>
              <a:rPr lang="en-US" sz="2600" dirty="0" smtClean="0">
                <a:solidFill>
                  <a:srgbClr val="385723"/>
                </a:solidFill>
                <a:latin typeface="Calibri" charset="0"/>
                <a:ea typeface="Calibri" charset="0"/>
                <a:cs typeface="Calibri" charset="0"/>
                <a:sym typeface="Cambria"/>
              </a:rPr>
              <a:t>Previous </a:t>
            </a:r>
            <a:r>
              <a:rPr lang="en-US" sz="2600" dirty="0">
                <a:solidFill>
                  <a:srgbClr val="385723"/>
                </a:solidFill>
                <a:latin typeface="Calibri" charset="0"/>
                <a:ea typeface="Calibri" charset="0"/>
                <a:cs typeface="Calibri" charset="0"/>
                <a:sym typeface="Cambria"/>
              </a:rPr>
              <a:t>Inquiries</a:t>
            </a:r>
          </a:p>
          <a:p>
            <a:pPr marL="457200" marR="0" lvl="1" indent="-457200" algn="l" rtl="0">
              <a:lnSpc>
                <a:spcPct val="100000"/>
              </a:lnSpc>
              <a:spcBef>
                <a:spcPts val="1000"/>
              </a:spcBef>
              <a:buClr>
                <a:srgbClr val="385723"/>
              </a:buClr>
              <a:buSzPct val="100000"/>
              <a:buFont typeface="HiraMinProN-W3" charset="-128"/>
              <a:buChar char="★"/>
            </a:pPr>
            <a:r>
              <a:rPr lang="en-US" sz="2600" dirty="0">
                <a:solidFill>
                  <a:srgbClr val="385723"/>
                </a:solidFill>
                <a:latin typeface="Calibri" charset="0"/>
                <a:ea typeface="Calibri" charset="0"/>
                <a:cs typeface="Calibri" charset="0"/>
                <a:sym typeface="Cambria"/>
              </a:rPr>
              <a:t>Field Notes</a:t>
            </a:r>
          </a:p>
          <a:p>
            <a:pPr marL="457200" marR="0" lvl="1" indent="-457200" algn="l" rtl="0">
              <a:lnSpc>
                <a:spcPct val="100000"/>
              </a:lnSpc>
              <a:spcBef>
                <a:spcPts val="1000"/>
              </a:spcBef>
              <a:buClr>
                <a:srgbClr val="385723"/>
              </a:buClr>
              <a:buSzPct val="100000"/>
              <a:buFont typeface="HiraMinProN-W3" charset="-128"/>
              <a:buChar char="★"/>
            </a:pPr>
            <a:r>
              <a:rPr lang="en-US" sz="2600" dirty="0">
                <a:solidFill>
                  <a:srgbClr val="385723"/>
                </a:solidFill>
                <a:latin typeface="Calibri" charset="0"/>
                <a:ea typeface="Calibri" charset="0"/>
                <a:cs typeface="Calibri" charset="0"/>
                <a:sym typeface="Cambria"/>
              </a:rPr>
              <a:t>Student Work Samples</a:t>
            </a:r>
          </a:p>
        </p:txBody>
      </p:sp>
      <p:pic>
        <p:nvPicPr>
          <p:cNvPr id="139" name="Shape 139"/>
          <p:cNvPicPr preferRelativeResize="0"/>
          <p:nvPr/>
        </p:nvPicPr>
        <p:blipFill>
          <a:blip r:embed="rId3">
            <a:alphaModFix/>
          </a:blip>
          <a:stretch>
            <a:fillRect/>
          </a:stretch>
        </p:blipFill>
        <p:spPr>
          <a:xfrm>
            <a:off x="5089675" y="1282806"/>
            <a:ext cx="2286000" cy="2048175"/>
          </a:xfrm>
          <a:prstGeom prst="rect">
            <a:avLst/>
          </a:prstGeom>
          <a:noFill/>
          <a:ln w="22225">
            <a:solidFill>
              <a:schemeClr val="bg1"/>
            </a:solidFill>
          </a:ln>
          <a:effectLst>
            <a:outerShdw blurRad="63500" sx="102000" sy="102000" algn="ctr" rotWithShape="0">
              <a:prstClr val="black">
                <a:alpha val="40000"/>
              </a:prstClr>
            </a:outerShdw>
          </a:effectLst>
        </p:spPr>
      </p:pic>
      <p:pic>
        <p:nvPicPr>
          <p:cNvPr id="140" name="Shape 140"/>
          <p:cNvPicPr preferRelativeResize="0"/>
          <p:nvPr/>
        </p:nvPicPr>
        <p:blipFill>
          <a:blip r:embed="rId4">
            <a:alphaModFix/>
          </a:blip>
          <a:stretch>
            <a:fillRect/>
          </a:stretch>
        </p:blipFill>
        <p:spPr>
          <a:xfrm>
            <a:off x="6704200" y="2597025"/>
            <a:ext cx="2286000" cy="2846375"/>
          </a:xfrm>
          <a:prstGeom prst="rect">
            <a:avLst/>
          </a:prstGeom>
          <a:noFill/>
          <a:ln w="22225">
            <a:solidFill>
              <a:schemeClr val="bg1"/>
            </a:solidFill>
          </a:ln>
          <a:effectLst>
            <a:outerShdw blurRad="63500" sx="102000" sy="102000" algn="ctr" rotWithShape="0">
              <a:prstClr val="black">
                <a:alpha val="40000"/>
              </a:prstClr>
            </a:outerShdw>
          </a:effectLst>
        </p:spPr>
      </p:pic>
      <p:pic>
        <p:nvPicPr>
          <p:cNvPr id="141" name="Shape 141"/>
          <p:cNvPicPr preferRelativeResize="0"/>
          <p:nvPr/>
        </p:nvPicPr>
        <p:blipFill rotWithShape="1">
          <a:blip r:embed="rId5">
            <a:alphaModFix/>
          </a:blip>
          <a:srcRect t="6611"/>
          <a:stretch/>
        </p:blipFill>
        <p:spPr>
          <a:xfrm>
            <a:off x="5045663" y="3685690"/>
            <a:ext cx="1879244" cy="2864291"/>
          </a:xfrm>
          <a:prstGeom prst="rect">
            <a:avLst/>
          </a:prstGeom>
          <a:noFill/>
          <a:ln w="22225">
            <a:solidFill>
              <a:schemeClr val="bg1"/>
            </a:solidFill>
          </a:ln>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500"/>
                                        <p:tgtEl>
                                          <p:spTgt spid="13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0"/>
                                        </p:tgtEl>
                                        <p:attrNameLst>
                                          <p:attrName>style.visibility</p:attrName>
                                        </p:attrNameLst>
                                      </p:cBhvr>
                                      <p:to>
                                        <p:strVal val="visible"/>
                                      </p:to>
                                    </p:set>
                                    <p:animEffect transition="in" filter="fade">
                                      <p:cBhvr>
                                        <p:cTn id="11" dur="500"/>
                                        <p:tgtEl>
                                          <p:spTgt spid="14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1"/>
                                        </p:tgtEl>
                                        <p:attrNameLst>
                                          <p:attrName>style.visibility</p:attrName>
                                        </p:attrNameLst>
                                      </p:cBhvr>
                                      <p:to>
                                        <p:strVal val="visible"/>
                                      </p:to>
                                    </p:set>
                                    <p:animEffect transition="in" filter="fade">
                                      <p:cBhvr>
                                        <p:cTn id="15" dur="500"/>
                                        <p:tgtEl>
                                          <p:spTgt spid="141"/>
                                        </p:tgtEl>
                                      </p:cBhvr>
                                    </p:animEffect>
                                  </p:childTnLst>
                                </p:cTn>
                              </p:par>
                            </p:childTnLst>
                          </p:cTn>
                        </p:par>
                        <p:par>
                          <p:cTn id="16" fill="hold">
                            <p:stCondLst>
                              <p:cond delay="1500"/>
                            </p:stCondLst>
                            <p:childTnLst>
                              <p:par>
                                <p:cTn id="17" presetID="2" presetClass="entr" presetSubtype="8" fill="hold" grpId="0" nodeType="afterEffect">
                                  <p:stCondLst>
                                    <p:cond delay="0"/>
                                  </p:stCondLst>
                                  <p:childTnLst>
                                    <p:set>
                                      <p:cBhvr>
                                        <p:cTn id="18" dur="1" fill="hold">
                                          <p:stCondLst>
                                            <p:cond delay="0"/>
                                          </p:stCondLst>
                                        </p:cTn>
                                        <p:tgtEl>
                                          <p:spTgt spid="138">
                                            <p:txEl>
                                              <p:pRg st="0" end="0"/>
                                            </p:txEl>
                                          </p:spTgt>
                                        </p:tgtEl>
                                        <p:attrNameLst>
                                          <p:attrName>style.visibility</p:attrName>
                                        </p:attrNameLst>
                                      </p:cBhvr>
                                      <p:to>
                                        <p:strVal val="visible"/>
                                      </p:to>
                                    </p:set>
                                    <p:anim calcmode="lin" valueType="num">
                                      <p:cBhvr additive="base">
                                        <p:cTn id="19" dur="500" fill="hold"/>
                                        <p:tgtEl>
                                          <p:spTgt spid="138">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8">
                                            <p:txEl>
                                              <p:pRg st="1" end="1"/>
                                            </p:txEl>
                                          </p:spTgt>
                                        </p:tgtEl>
                                        <p:attrNameLst>
                                          <p:attrName>style.visibility</p:attrName>
                                        </p:attrNameLst>
                                      </p:cBhvr>
                                      <p:to>
                                        <p:strVal val="visible"/>
                                      </p:to>
                                    </p:set>
                                    <p:anim calcmode="lin" valueType="num">
                                      <p:cBhvr additive="base">
                                        <p:cTn id="25" dur="500" fill="hold"/>
                                        <p:tgtEl>
                                          <p:spTgt spid="138">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8">
                                            <p:txEl>
                                              <p:pRg st="1" end="1"/>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38">
                                            <p:txEl>
                                              <p:pRg st="2" end="2"/>
                                            </p:txEl>
                                          </p:spTgt>
                                        </p:tgtEl>
                                        <p:attrNameLst>
                                          <p:attrName>style.visibility</p:attrName>
                                        </p:attrNameLst>
                                      </p:cBhvr>
                                      <p:to>
                                        <p:strVal val="visible"/>
                                      </p:to>
                                    </p:set>
                                    <p:anim calcmode="lin" valueType="num">
                                      <p:cBhvr additive="base">
                                        <p:cTn id="29" dur="500" fill="hold"/>
                                        <p:tgtEl>
                                          <p:spTgt spid="138">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38">
                                            <p:txEl>
                                              <p:pRg st="2" end="2"/>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38">
                                            <p:txEl>
                                              <p:pRg st="3" end="3"/>
                                            </p:txEl>
                                          </p:spTgt>
                                        </p:tgtEl>
                                        <p:attrNameLst>
                                          <p:attrName>style.visibility</p:attrName>
                                        </p:attrNameLst>
                                      </p:cBhvr>
                                      <p:to>
                                        <p:strVal val="visible"/>
                                      </p:to>
                                    </p:set>
                                    <p:anim calcmode="lin" valueType="num">
                                      <p:cBhvr additive="base">
                                        <p:cTn id="33" dur="500" fill="hold"/>
                                        <p:tgtEl>
                                          <p:spTgt spid="138">
                                            <p:txEl>
                                              <p:pRg st="3" end="3"/>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38">
                                            <p:txEl>
                                              <p:pRg st="3" end="3"/>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38">
                                            <p:txEl>
                                              <p:pRg st="4" end="4"/>
                                            </p:txEl>
                                          </p:spTgt>
                                        </p:tgtEl>
                                        <p:attrNameLst>
                                          <p:attrName>style.visibility</p:attrName>
                                        </p:attrNameLst>
                                      </p:cBhvr>
                                      <p:to>
                                        <p:strVal val="visible"/>
                                      </p:to>
                                    </p:set>
                                    <p:anim calcmode="lin" valueType="num">
                                      <p:cBhvr additive="base">
                                        <p:cTn id="37" dur="500" fill="hold"/>
                                        <p:tgtEl>
                                          <p:spTgt spid="138">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3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38">
                                            <p:txEl>
                                              <p:pRg st="5" end="5"/>
                                            </p:txEl>
                                          </p:spTgt>
                                        </p:tgtEl>
                                        <p:attrNameLst>
                                          <p:attrName>style.visibility</p:attrName>
                                        </p:attrNameLst>
                                      </p:cBhvr>
                                      <p:to>
                                        <p:strVal val="visible"/>
                                      </p:to>
                                    </p:set>
                                    <p:anim calcmode="lin" valueType="num">
                                      <p:cBhvr additive="base">
                                        <p:cTn id="43" dur="500" fill="hold"/>
                                        <p:tgtEl>
                                          <p:spTgt spid="138">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38">
                                            <p:txEl>
                                              <p:pRg st="5" end="5"/>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38">
                                            <p:txEl>
                                              <p:pRg st="6" end="6"/>
                                            </p:txEl>
                                          </p:spTgt>
                                        </p:tgtEl>
                                        <p:attrNameLst>
                                          <p:attrName>style.visibility</p:attrName>
                                        </p:attrNameLst>
                                      </p:cBhvr>
                                      <p:to>
                                        <p:strVal val="visible"/>
                                      </p:to>
                                    </p:set>
                                    <p:anim calcmode="lin" valueType="num">
                                      <p:cBhvr additive="base">
                                        <p:cTn id="47" dur="500" fill="hold"/>
                                        <p:tgtEl>
                                          <p:spTgt spid="138">
                                            <p:txEl>
                                              <p:pRg st="6" end="6"/>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38">
                                            <p:txEl>
                                              <p:pRg st="6" end="6"/>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38">
                                            <p:txEl>
                                              <p:pRg st="7" end="7"/>
                                            </p:txEl>
                                          </p:spTgt>
                                        </p:tgtEl>
                                        <p:attrNameLst>
                                          <p:attrName>style.visibility</p:attrName>
                                        </p:attrNameLst>
                                      </p:cBhvr>
                                      <p:to>
                                        <p:strVal val="visible"/>
                                      </p:to>
                                    </p:set>
                                    <p:anim calcmode="lin" valueType="num">
                                      <p:cBhvr additive="base">
                                        <p:cTn id="51" dur="500" fill="hold"/>
                                        <p:tgtEl>
                                          <p:spTgt spid="138">
                                            <p:txEl>
                                              <p:pRg st="7" end="7"/>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38">
                                            <p:txEl>
                                              <p:pRg st="7" end="7"/>
                                            </p:txEl>
                                          </p:spTgt>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38">
                                            <p:txEl>
                                              <p:pRg st="8" end="8"/>
                                            </p:txEl>
                                          </p:spTgt>
                                        </p:tgtEl>
                                        <p:attrNameLst>
                                          <p:attrName>style.visibility</p:attrName>
                                        </p:attrNameLst>
                                      </p:cBhvr>
                                      <p:to>
                                        <p:strVal val="visible"/>
                                      </p:to>
                                    </p:set>
                                    <p:anim calcmode="lin" valueType="num">
                                      <p:cBhvr additive="base">
                                        <p:cTn id="55" dur="500" fill="hold"/>
                                        <p:tgtEl>
                                          <p:spTgt spid="138">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38">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7" name="Shape 147"/>
          <p:cNvSpPr txBox="1"/>
          <p:nvPr/>
        </p:nvSpPr>
        <p:spPr>
          <a:xfrm>
            <a:off x="246025" y="1677325"/>
            <a:ext cx="3659700" cy="4082700"/>
          </a:xfrm>
          <a:prstGeom prst="rect">
            <a:avLst/>
          </a:prstGeom>
          <a:noFill/>
          <a:ln>
            <a:noFill/>
          </a:ln>
        </p:spPr>
        <p:txBody>
          <a:bodyPr lIns="91425" tIns="91425" rIns="91425" bIns="91425" anchor="t" anchorCtr="0">
            <a:noAutofit/>
          </a:bodyPr>
          <a:lstStyle/>
          <a:p>
            <a:pPr marL="342900" marR="0" lvl="0" indent="-228600" algn="l" rtl="0">
              <a:lnSpc>
                <a:spcPct val="100000"/>
              </a:lnSpc>
              <a:spcBef>
                <a:spcPts val="0"/>
              </a:spcBef>
              <a:buClr>
                <a:schemeClr val="accent1"/>
              </a:buClr>
              <a:buFont typeface="Arial"/>
              <a:buNone/>
            </a:pPr>
            <a:endParaRPr sz="2800" b="0" i="0" u="none" strike="noStrike" cap="none">
              <a:solidFill>
                <a:schemeClr val="dk1"/>
              </a:solidFill>
              <a:latin typeface="Calibri"/>
              <a:ea typeface="Calibri"/>
              <a:cs typeface="Calibri"/>
              <a:sym typeface="Calibri"/>
            </a:endParaRPr>
          </a:p>
        </p:txBody>
      </p:sp>
      <p:sp>
        <p:nvSpPr>
          <p:cNvPr id="148" name="Shape 148"/>
          <p:cNvSpPr txBox="1"/>
          <p:nvPr/>
        </p:nvSpPr>
        <p:spPr>
          <a:xfrm>
            <a:off x="4236275" y="1414875"/>
            <a:ext cx="4460400" cy="5195400"/>
          </a:xfrm>
          <a:prstGeom prst="rect">
            <a:avLst/>
          </a:prstGeom>
          <a:noFill/>
          <a:ln>
            <a:noFill/>
          </a:ln>
        </p:spPr>
        <p:txBody>
          <a:bodyPr lIns="91425" tIns="91425" rIns="91425" bIns="91425" anchor="t" anchorCtr="0">
            <a:noAutofit/>
          </a:bodyPr>
          <a:lstStyle/>
          <a:p>
            <a:pPr marL="457200" marR="0" lvl="0" indent="-457200" algn="l" rtl="0">
              <a:lnSpc>
                <a:spcPct val="100000"/>
              </a:lnSpc>
              <a:spcBef>
                <a:spcPts val="1200"/>
              </a:spcBef>
              <a:buClr>
                <a:srgbClr val="385723"/>
              </a:buClr>
              <a:buSzPct val="100000"/>
              <a:buFont typeface="Cambria"/>
              <a:buChar char="★"/>
            </a:pPr>
            <a:r>
              <a:rPr lang="en-US" sz="2600" dirty="0">
                <a:solidFill>
                  <a:srgbClr val="385723"/>
                </a:solidFill>
                <a:latin typeface="Calibri" charset="0"/>
                <a:ea typeface="Calibri" charset="0"/>
                <a:cs typeface="Calibri" charset="0"/>
                <a:sym typeface="Cambria"/>
              </a:rPr>
              <a:t>Interviews and surveys were separated by </a:t>
            </a:r>
            <a:r>
              <a:rPr lang="en-US" sz="2600" dirty="0" smtClean="0">
                <a:solidFill>
                  <a:srgbClr val="385723"/>
                </a:solidFill>
                <a:latin typeface="Calibri" charset="0"/>
                <a:ea typeface="Calibri" charset="0"/>
                <a:cs typeface="Calibri" charset="0"/>
                <a:sym typeface="Cambria"/>
              </a:rPr>
              <a:t>question</a:t>
            </a:r>
            <a:endParaRPr sz="2600" dirty="0">
              <a:solidFill>
                <a:srgbClr val="385723"/>
              </a:solidFill>
              <a:latin typeface="Calibri" charset="0"/>
              <a:ea typeface="Calibri" charset="0"/>
              <a:cs typeface="Calibri" charset="0"/>
              <a:sym typeface="Cambria"/>
            </a:endParaRPr>
          </a:p>
          <a:p>
            <a:pPr marL="457200" marR="0" lvl="0" indent="-457200" algn="l" rtl="0">
              <a:lnSpc>
                <a:spcPct val="100000"/>
              </a:lnSpc>
              <a:spcBef>
                <a:spcPts val="1200"/>
              </a:spcBef>
              <a:buClr>
                <a:srgbClr val="385723"/>
              </a:buClr>
              <a:buSzPct val="100000"/>
              <a:buFont typeface="Cambria"/>
              <a:buChar char="★"/>
            </a:pPr>
            <a:r>
              <a:rPr lang="en-US" sz="2600" dirty="0">
                <a:solidFill>
                  <a:srgbClr val="385723"/>
                </a:solidFill>
                <a:latin typeface="Calibri" charset="0"/>
                <a:ea typeface="Calibri" charset="0"/>
                <a:cs typeface="Calibri" charset="0"/>
                <a:sym typeface="Cambria"/>
              </a:rPr>
              <a:t>Responses were grouped and categorized to create initial </a:t>
            </a:r>
            <a:r>
              <a:rPr lang="en-US" sz="2600" dirty="0" smtClean="0">
                <a:solidFill>
                  <a:srgbClr val="385723"/>
                </a:solidFill>
                <a:latin typeface="Calibri" charset="0"/>
                <a:ea typeface="Calibri" charset="0"/>
                <a:cs typeface="Calibri" charset="0"/>
                <a:sym typeface="Cambria"/>
              </a:rPr>
              <a:t>claims</a:t>
            </a:r>
            <a:endParaRPr sz="2600" dirty="0">
              <a:solidFill>
                <a:srgbClr val="385723"/>
              </a:solidFill>
              <a:latin typeface="Calibri" charset="0"/>
              <a:ea typeface="Calibri" charset="0"/>
              <a:cs typeface="Calibri" charset="0"/>
              <a:sym typeface="Cambria"/>
            </a:endParaRPr>
          </a:p>
          <a:p>
            <a:pPr marL="457200" marR="0" lvl="0" indent="-457200" algn="l" rtl="0">
              <a:lnSpc>
                <a:spcPct val="100000"/>
              </a:lnSpc>
              <a:spcBef>
                <a:spcPts val="1200"/>
              </a:spcBef>
              <a:buClr>
                <a:srgbClr val="385723"/>
              </a:buClr>
              <a:buSzPct val="100000"/>
              <a:buFont typeface="Cambria"/>
              <a:buChar char="★"/>
            </a:pPr>
            <a:r>
              <a:rPr lang="en-US" sz="2600" dirty="0">
                <a:solidFill>
                  <a:srgbClr val="385723"/>
                </a:solidFill>
                <a:latin typeface="Calibri" charset="0"/>
                <a:ea typeface="Calibri" charset="0"/>
                <a:cs typeface="Calibri" charset="0"/>
                <a:sym typeface="Cambria"/>
              </a:rPr>
              <a:t>Documents were analyzed for similarities and </a:t>
            </a:r>
            <a:r>
              <a:rPr lang="en-US" sz="2600" dirty="0" smtClean="0">
                <a:solidFill>
                  <a:srgbClr val="385723"/>
                </a:solidFill>
                <a:latin typeface="Calibri" charset="0"/>
                <a:ea typeface="Calibri" charset="0"/>
                <a:cs typeface="Calibri" charset="0"/>
                <a:sym typeface="Cambria"/>
              </a:rPr>
              <a:t>differences</a:t>
            </a:r>
            <a:endParaRPr sz="2600" dirty="0">
              <a:solidFill>
                <a:srgbClr val="385723"/>
              </a:solidFill>
              <a:latin typeface="Calibri" charset="0"/>
              <a:ea typeface="Calibri" charset="0"/>
              <a:cs typeface="Calibri" charset="0"/>
              <a:sym typeface="Cambria"/>
            </a:endParaRPr>
          </a:p>
          <a:p>
            <a:pPr marL="457200" marR="0" lvl="0" indent="-457200" algn="l" rtl="0">
              <a:lnSpc>
                <a:spcPct val="100000"/>
              </a:lnSpc>
              <a:spcBef>
                <a:spcPts val="1200"/>
              </a:spcBef>
              <a:buClr>
                <a:srgbClr val="385723"/>
              </a:buClr>
              <a:buSzPct val="100000"/>
              <a:buFont typeface="Cambria"/>
              <a:buChar char="★"/>
            </a:pPr>
            <a:r>
              <a:rPr lang="en-US" sz="2600" dirty="0">
                <a:solidFill>
                  <a:srgbClr val="385723"/>
                </a:solidFill>
                <a:latin typeface="Calibri" charset="0"/>
                <a:ea typeface="Calibri" charset="0"/>
                <a:cs typeface="Calibri" charset="0"/>
                <a:sym typeface="Cambria"/>
              </a:rPr>
              <a:t>Categories from different data sources were grouped to develop </a:t>
            </a:r>
            <a:r>
              <a:rPr lang="en-US" sz="2600" dirty="0" smtClean="0">
                <a:solidFill>
                  <a:srgbClr val="385723"/>
                </a:solidFill>
                <a:latin typeface="Calibri" charset="0"/>
                <a:ea typeface="Calibri" charset="0"/>
                <a:cs typeface="Calibri" charset="0"/>
                <a:sym typeface="Cambria"/>
              </a:rPr>
              <a:t>themes</a:t>
            </a:r>
            <a:endParaRPr sz="2600" dirty="0">
              <a:solidFill>
                <a:schemeClr val="dk1"/>
              </a:solidFill>
              <a:latin typeface="Calibri" charset="0"/>
              <a:ea typeface="Calibri" charset="0"/>
              <a:cs typeface="Calibri" charset="0"/>
              <a:sym typeface="Calibri"/>
            </a:endParaRPr>
          </a:p>
        </p:txBody>
      </p:sp>
      <p:pic>
        <p:nvPicPr>
          <p:cNvPr id="150" name="Shape 150"/>
          <p:cNvPicPr preferRelativeResize="0"/>
          <p:nvPr/>
        </p:nvPicPr>
        <p:blipFill>
          <a:blip r:embed="rId3">
            <a:alphaModFix/>
          </a:blip>
          <a:stretch>
            <a:fillRect/>
          </a:stretch>
        </p:blipFill>
        <p:spPr>
          <a:xfrm>
            <a:off x="551875" y="1351850"/>
            <a:ext cx="3048000" cy="2286000"/>
          </a:xfrm>
          <a:prstGeom prst="rect">
            <a:avLst/>
          </a:prstGeom>
          <a:noFill/>
          <a:ln w="22225">
            <a:solidFill>
              <a:schemeClr val="bg1"/>
            </a:solidFill>
          </a:ln>
          <a:effectLst>
            <a:outerShdw blurRad="63500" sx="102000" sy="102000" algn="ctr" rotWithShape="0">
              <a:prstClr val="black">
                <a:alpha val="40000"/>
              </a:prstClr>
            </a:outerShdw>
          </a:effectLst>
        </p:spPr>
      </p:pic>
      <p:sp>
        <p:nvSpPr>
          <p:cNvPr id="7" name="Shape 137"/>
          <p:cNvSpPr txBox="1">
            <a:spLocks/>
          </p:cNvSpPr>
          <p:nvPr/>
        </p:nvSpPr>
        <p:spPr>
          <a:xfrm>
            <a:off x="1260088" y="1"/>
            <a:ext cx="7883912" cy="1037062"/>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90000"/>
              </a:lnSpc>
              <a:spcBef>
                <a:spcPts val="0"/>
              </a:spcBef>
              <a:spcAft>
                <a:spcPts val="0"/>
              </a:spcAft>
              <a:buClr>
                <a:schemeClr val="lt1"/>
              </a:buClr>
              <a:buFont typeface="Calibri"/>
              <a:buNone/>
              <a:defRPr sz="60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buClr>
                <a:srgbClr val="385723"/>
              </a:buClr>
              <a:buSzPct val="25000"/>
            </a:pPr>
            <a:r>
              <a:rPr lang="en-US" sz="3600" b="1" dirty="0" smtClean="0">
                <a:solidFill>
                  <a:srgbClr val="FFFFFF"/>
                </a:solidFill>
                <a:latin typeface="Cambria"/>
                <a:ea typeface="Cambria"/>
                <a:cs typeface="Cambria"/>
                <a:sym typeface="Cambria"/>
              </a:rPr>
              <a:t>Data </a:t>
            </a:r>
            <a:r>
              <a:rPr lang="en-US" sz="3600" b="1" dirty="0">
                <a:solidFill>
                  <a:srgbClr val="FFFFFF"/>
                </a:solidFill>
                <a:latin typeface="Cambria"/>
                <a:ea typeface="Cambria"/>
                <a:cs typeface="Cambria"/>
                <a:sym typeface="Cambria"/>
              </a:rPr>
              <a:t>Analysis</a:t>
            </a:r>
          </a:p>
        </p:txBody>
      </p:sp>
      <p:pic>
        <p:nvPicPr>
          <p:cNvPr id="149" name="Shape 149"/>
          <p:cNvPicPr preferRelativeResize="0"/>
          <p:nvPr/>
        </p:nvPicPr>
        <p:blipFill>
          <a:blip r:embed="rId4">
            <a:alphaModFix/>
          </a:blip>
          <a:stretch>
            <a:fillRect/>
          </a:stretch>
        </p:blipFill>
        <p:spPr>
          <a:xfrm>
            <a:off x="356840" y="3429000"/>
            <a:ext cx="2828850" cy="3027556"/>
          </a:xfrm>
          <a:prstGeom prst="rect">
            <a:avLst/>
          </a:prstGeom>
          <a:noFill/>
          <a:ln w="22225">
            <a:solidFill>
              <a:schemeClr val="bg1"/>
            </a:solidFill>
          </a:ln>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500"/>
                                        <p:tgtEl>
                                          <p:spTgt spid="15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fade">
                                      <p:cBhvr>
                                        <p:cTn id="11" dur="500"/>
                                        <p:tgtEl>
                                          <p:spTgt spid="149"/>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48">
                                            <p:txEl>
                                              <p:pRg st="0" end="0"/>
                                            </p:txEl>
                                          </p:spTgt>
                                        </p:tgtEl>
                                        <p:attrNameLst>
                                          <p:attrName>style.visibility</p:attrName>
                                        </p:attrNameLst>
                                      </p:cBhvr>
                                      <p:to>
                                        <p:strVal val="visible"/>
                                      </p:to>
                                    </p:set>
                                    <p:anim calcmode="lin" valueType="num">
                                      <p:cBhvr additive="base">
                                        <p:cTn id="15" dur="500" fill="hold"/>
                                        <p:tgtEl>
                                          <p:spTgt spid="148">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4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148">
                                            <p:txEl>
                                              <p:pRg st="1" end="1"/>
                                            </p:txEl>
                                          </p:spTgt>
                                        </p:tgtEl>
                                        <p:attrNameLst>
                                          <p:attrName>style.visibility</p:attrName>
                                        </p:attrNameLst>
                                      </p:cBhvr>
                                      <p:to>
                                        <p:strVal val="visible"/>
                                      </p:to>
                                    </p:set>
                                    <p:anim calcmode="lin" valueType="num">
                                      <p:cBhvr additive="base">
                                        <p:cTn id="21" dur="500" fill="hold"/>
                                        <p:tgtEl>
                                          <p:spTgt spid="148">
                                            <p:txEl>
                                              <p:pRg st="1" end="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4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148">
                                            <p:txEl>
                                              <p:pRg st="2" end="2"/>
                                            </p:txEl>
                                          </p:spTgt>
                                        </p:tgtEl>
                                        <p:attrNameLst>
                                          <p:attrName>style.visibility</p:attrName>
                                        </p:attrNameLst>
                                      </p:cBhvr>
                                      <p:to>
                                        <p:strVal val="visible"/>
                                      </p:to>
                                    </p:set>
                                    <p:anim calcmode="lin" valueType="num">
                                      <p:cBhvr additive="base">
                                        <p:cTn id="27" dur="500" fill="hold"/>
                                        <p:tgtEl>
                                          <p:spTgt spid="148">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4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148">
                                            <p:txEl>
                                              <p:pRg st="3" end="3"/>
                                            </p:txEl>
                                          </p:spTgt>
                                        </p:tgtEl>
                                        <p:attrNameLst>
                                          <p:attrName>style.visibility</p:attrName>
                                        </p:attrNameLst>
                                      </p:cBhvr>
                                      <p:to>
                                        <p:strVal val="visible"/>
                                      </p:to>
                                    </p:set>
                                    <p:anim calcmode="lin" valueType="num">
                                      <p:cBhvr additive="base">
                                        <p:cTn id="33" dur="500" fill="hold"/>
                                        <p:tgtEl>
                                          <p:spTgt spid="148">
                                            <p:txEl>
                                              <p:pRg st="3" end="3"/>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4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55"/>
          <p:cNvSpPr txBox="1">
            <a:spLocks/>
          </p:cNvSpPr>
          <p:nvPr/>
        </p:nvSpPr>
        <p:spPr>
          <a:xfrm>
            <a:off x="1260088" y="0"/>
            <a:ext cx="7883911" cy="1025911"/>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r>
              <a:rPr lang="en-US" sz="3600" b="1" smtClean="0">
                <a:latin typeface="Cambria"/>
                <a:ea typeface="Cambria"/>
                <a:cs typeface="Cambria"/>
                <a:sym typeface="Cambria"/>
              </a:rPr>
              <a:t>Claims and Evidence</a:t>
            </a:r>
            <a:endParaRPr lang="en-US" sz="3600" b="1" dirty="0">
              <a:latin typeface="Cambria"/>
              <a:ea typeface="Cambria"/>
              <a:cs typeface="Cambria"/>
              <a:sym typeface="Cambria"/>
            </a:endParaRPr>
          </a:p>
        </p:txBody>
      </p:sp>
      <p:sp>
        <p:nvSpPr>
          <p:cNvPr id="4" name="TextBox 3"/>
          <p:cNvSpPr txBox="1"/>
          <p:nvPr/>
        </p:nvSpPr>
        <p:spPr>
          <a:xfrm>
            <a:off x="1265663" y="1550020"/>
            <a:ext cx="6612673" cy="3757960"/>
          </a:xfrm>
          <a:prstGeom prst="rect">
            <a:avLst/>
          </a:prstGeom>
          <a:noFill/>
        </p:spPr>
        <p:txBody>
          <a:bodyPr wrap="square" rtlCol="0" anchor="ctr" anchorCtr="0">
            <a:noAutofit/>
          </a:bodyPr>
          <a:lstStyle/>
          <a:p>
            <a:pPr lvl="0" algn="ctr"/>
            <a:r>
              <a:rPr lang="en-US" sz="3600" i="1" dirty="0">
                <a:solidFill>
                  <a:srgbClr val="385723"/>
                </a:solidFill>
                <a:latin typeface="Cambria"/>
                <a:ea typeface="Cambria"/>
                <a:cs typeface="Cambria"/>
                <a:sym typeface="Cambria"/>
              </a:rPr>
              <a:t>What </a:t>
            </a:r>
            <a:r>
              <a:rPr lang="en-US" sz="3600" b="1" i="1" dirty="0">
                <a:solidFill>
                  <a:srgbClr val="385723"/>
                </a:solidFill>
                <a:latin typeface="Cambria"/>
                <a:ea typeface="Cambria"/>
                <a:cs typeface="Cambria"/>
                <a:sym typeface="Cambria"/>
              </a:rPr>
              <a:t>similarities</a:t>
            </a:r>
            <a:r>
              <a:rPr lang="en-US" sz="3600" i="1" dirty="0">
                <a:solidFill>
                  <a:srgbClr val="385723"/>
                </a:solidFill>
                <a:latin typeface="Cambria"/>
                <a:ea typeface="Cambria"/>
                <a:cs typeface="Cambria"/>
                <a:sym typeface="Cambria"/>
              </a:rPr>
              <a:t> and </a:t>
            </a:r>
            <a:r>
              <a:rPr lang="en-US" sz="3600" b="1" i="1" dirty="0">
                <a:solidFill>
                  <a:srgbClr val="385723"/>
                </a:solidFill>
                <a:latin typeface="Cambria"/>
                <a:ea typeface="Cambria"/>
                <a:cs typeface="Cambria"/>
                <a:sym typeface="Cambria"/>
              </a:rPr>
              <a:t>differences</a:t>
            </a:r>
            <a:r>
              <a:rPr lang="en-US" sz="3600" i="1" dirty="0">
                <a:solidFill>
                  <a:srgbClr val="385723"/>
                </a:solidFill>
                <a:latin typeface="Cambria"/>
                <a:ea typeface="Cambria"/>
                <a:cs typeface="Cambria"/>
                <a:sym typeface="Cambria"/>
              </a:rPr>
              <a:t> are there from this cohort as compared to the initial cadre?</a:t>
            </a:r>
          </a:p>
        </p:txBody>
      </p:sp>
    </p:spTree>
    <p:extLst>
      <p:ext uri="{BB962C8B-B14F-4D97-AF65-F5344CB8AC3E}">
        <p14:creationId xmlns:p14="http://schemas.microsoft.com/office/powerpoint/2010/main" val="164362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ctrTitle"/>
          </p:nvPr>
        </p:nvSpPr>
        <p:spPr>
          <a:xfrm>
            <a:off x="1260088" y="0"/>
            <a:ext cx="7883911" cy="1025911"/>
          </a:xfrm>
          <a:prstGeom prst="rect">
            <a:avLst/>
          </a:prstGeom>
        </p:spPr>
        <p:txBody>
          <a:bodyPr lIns="91425" tIns="91425" rIns="91425" bIns="91425" anchor="ctr" anchorCtr="0">
            <a:noAutofit/>
          </a:bodyPr>
          <a:lstStyle/>
          <a:p>
            <a:pPr lvl="0">
              <a:spcBef>
                <a:spcPts val="0"/>
              </a:spcBef>
              <a:buNone/>
            </a:pPr>
            <a:r>
              <a:rPr lang="en-US" sz="3600" b="1" dirty="0">
                <a:latin typeface="Cambria"/>
                <a:ea typeface="Cambria"/>
                <a:cs typeface="Cambria"/>
                <a:sym typeface="Cambria"/>
              </a:rPr>
              <a:t>Claims and Evidence</a:t>
            </a:r>
          </a:p>
        </p:txBody>
      </p:sp>
      <p:sp>
        <p:nvSpPr>
          <p:cNvPr id="156" name="Shape 156"/>
          <p:cNvSpPr txBox="1">
            <a:spLocks noGrp="1"/>
          </p:cNvSpPr>
          <p:nvPr>
            <p:ph type="subTitle" idx="1"/>
          </p:nvPr>
        </p:nvSpPr>
        <p:spPr>
          <a:xfrm>
            <a:off x="234176" y="1918010"/>
            <a:ext cx="8686800" cy="4797089"/>
          </a:xfrm>
          <a:prstGeom prst="rect">
            <a:avLst/>
          </a:prstGeom>
        </p:spPr>
        <p:txBody>
          <a:bodyPr lIns="91425" tIns="91425" rIns="91425" bIns="91425" anchor="t" anchorCtr="0">
            <a:noAutofit/>
          </a:bodyPr>
          <a:lstStyle/>
          <a:p>
            <a:pPr lvl="0" algn="l" rtl="0">
              <a:lnSpc>
                <a:spcPct val="100000"/>
              </a:lnSpc>
              <a:spcBef>
                <a:spcPts val="1200"/>
              </a:spcBef>
              <a:buClr>
                <a:srgbClr val="385723"/>
              </a:buClr>
            </a:pPr>
            <a:r>
              <a:rPr lang="en-US" sz="2600" b="1" dirty="0" smtClean="0">
                <a:solidFill>
                  <a:srgbClr val="385723"/>
                </a:solidFill>
                <a:latin typeface="Calibri" charset="0"/>
                <a:ea typeface="Calibri" charset="0"/>
                <a:cs typeface="Calibri" charset="0"/>
                <a:sym typeface="Cambria"/>
              </a:rPr>
              <a:t>Content </a:t>
            </a:r>
            <a:r>
              <a:rPr lang="en-US" sz="2600" b="1" dirty="0">
                <a:solidFill>
                  <a:srgbClr val="385723"/>
                </a:solidFill>
                <a:latin typeface="Calibri" charset="0"/>
                <a:ea typeface="Calibri" charset="0"/>
                <a:cs typeface="Calibri" charset="0"/>
                <a:sym typeface="Cambria"/>
              </a:rPr>
              <a:t>focused on developing teachers pedagogies of teacher education (mentoring skills as collaborating teachers)</a:t>
            </a:r>
          </a:p>
          <a:p>
            <a:pPr lvl="1" indent="-457200" algn="l" rtl="0">
              <a:lnSpc>
                <a:spcPct val="100000"/>
              </a:lnSpc>
              <a:spcBef>
                <a:spcPts val="1000"/>
              </a:spcBef>
              <a:buClr>
                <a:srgbClr val="385723"/>
              </a:buClr>
              <a:buFont typeface="HiraMinProN-W3" charset="-128"/>
              <a:buChar char="★"/>
            </a:pPr>
            <a:r>
              <a:rPr lang="en-US" dirty="0">
                <a:solidFill>
                  <a:srgbClr val="385723"/>
                </a:solidFill>
                <a:latin typeface="Calibri" charset="0"/>
                <a:ea typeface="Calibri" charset="0"/>
                <a:cs typeface="Calibri" charset="0"/>
                <a:sym typeface="Cambria"/>
              </a:rPr>
              <a:t>“We learned about different strategies to start the year off with the resident, but also how to co-teach in the classroom…… We have been working on different co-teaching strategies, like one-teach and one-guide.”</a:t>
            </a:r>
          </a:p>
          <a:p>
            <a:pPr lvl="0" algn="l" rtl="0">
              <a:lnSpc>
                <a:spcPct val="100000"/>
              </a:lnSpc>
              <a:spcBef>
                <a:spcPts val="1200"/>
              </a:spcBef>
              <a:buClr>
                <a:srgbClr val="385723"/>
              </a:buClr>
            </a:pPr>
            <a:r>
              <a:rPr lang="en-US" sz="2600" b="1" dirty="0">
                <a:solidFill>
                  <a:srgbClr val="385723"/>
                </a:solidFill>
                <a:latin typeface="Calibri" charset="0"/>
                <a:ea typeface="Calibri" charset="0"/>
                <a:cs typeface="Calibri" charset="0"/>
                <a:sym typeface="Cambria"/>
              </a:rPr>
              <a:t>Some similar issues across schools (Time)</a:t>
            </a:r>
          </a:p>
          <a:p>
            <a:pPr lvl="1" indent="-457200" algn="l" rtl="0">
              <a:lnSpc>
                <a:spcPct val="100000"/>
              </a:lnSpc>
              <a:spcBef>
                <a:spcPts val="1000"/>
              </a:spcBef>
              <a:buClr>
                <a:srgbClr val="385723"/>
              </a:buClr>
              <a:buFont typeface="HiraMinProN-W3" charset="-128"/>
              <a:buChar char="★"/>
            </a:pPr>
            <a:r>
              <a:rPr lang="en-US" dirty="0">
                <a:solidFill>
                  <a:srgbClr val="385723"/>
                </a:solidFill>
                <a:latin typeface="Calibri" charset="0"/>
                <a:ea typeface="Calibri" charset="0"/>
                <a:cs typeface="Calibri" charset="0"/>
                <a:sym typeface="Cambria"/>
              </a:rPr>
              <a:t>“...Every single time we meet it comes up that it is just a lack of time. It’s not that we aren’t interested, we are invested, we want to do those things….how do we fit it all in</a:t>
            </a:r>
            <a:r>
              <a:rPr lang="en-US" dirty="0" smtClean="0">
                <a:solidFill>
                  <a:srgbClr val="385723"/>
                </a:solidFill>
                <a:latin typeface="Calibri" charset="0"/>
                <a:ea typeface="Calibri" charset="0"/>
                <a:cs typeface="Calibri" charset="0"/>
                <a:sym typeface="Cambria"/>
              </a:rPr>
              <a:t>?”</a:t>
            </a:r>
            <a:endParaRPr lang="en-US" dirty="0">
              <a:solidFill>
                <a:srgbClr val="385723"/>
              </a:solidFill>
              <a:latin typeface="Calibri" charset="0"/>
              <a:ea typeface="Calibri" charset="0"/>
              <a:cs typeface="Calibri" charset="0"/>
              <a:sym typeface="Cambria"/>
            </a:endParaRPr>
          </a:p>
        </p:txBody>
      </p:sp>
      <p:sp>
        <p:nvSpPr>
          <p:cNvPr id="2" name="Rectangle 1"/>
          <p:cNvSpPr/>
          <p:nvPr/>
        </p:nvSpPr>
        <p:spPr>
          <a:xfrm>
            <a:off x="262053" y="1282390"/>
            <a:ext cx="8619893" cy="512956"/>
          </a:xfrm>
          <a:prstGeom prst="rect">
            <a:avLst/>
          </a:prstGeom>
          <a:solidFill>
            <a:srgbClr val="005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600" b="1" dirty="0">
                <a:solidFill>
                  <a:schemeClr val="bg1"/>
                </a:solidFill>
                <a:latin typeface="Calibri" charset="0"/>
                <a:ea typeface="Calibri" charset="0"/>
                <a:cs typeface="Calibri" charset="0"/>
                <a:sym typeface="Cambria"/>
              </a:rPr>
              <a:t>Similarities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6">
                                            <p:txEl>
                                              <p:pRg st="0" end="0"/>
                                            </p:txEl>
                                          </p:spTgt>
                                        </p:tgtEl>
                                        <p:attrNameLst>
                                          <p:attrName>style.visibility</p:attrName>
                                        </p:attrNameLst>
                                      </p:cBhvr>
                                      <p:to>
                                        <p:strVal val="visible"/>
                                      </p:to>
                                    </p:set>
                                    <p:anim calcmode="lin" valueType="num">
                                      <p:cBhvr additive="base">
                                        <p:cTn id="7" dur="500" fill="hold"/>
                                        <p:tgtEl>
                                          <p:spTgt spid="15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6">
                                            <p:txEl>
                                              <p:pRg st="1" end="1"/>
                                            </p:txEl>
                                          </p:spTgt>
                                        </p:tgtEl>
                                        <p:attrNameLst>
                                          <p:attrName>style.visibility</p:attrName>
                                        </p:attrNameLst>
                                      </p:cBhvr>
                                      <p:to>
                                        <p:strVal val="visible"/>
                                      </p:to>
                                    </p:set>
                                    <p:anim calcmode="lin" valueType="num">
                                      <p:cBhvr additive="base">
                                        <p:cTn id="11" dur="500" fill="hold"/>
                                        <p:tgtEl>
                                          <p:spTgt spid="15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6">
                                            <p:txEl>
                                              <p:pRg st="2" end="2"/>
                                            </p:txEl>
                                          </p:spTgt>
                                        </p:tgtEl>
                                        <p:attrNameLst>
                                          <p:attrName>style.visibility</p:attrName>
                                        </p:attrNameLst>
                                      </p:cBhvr>
                                      <p:to>
                                        <p:strVal val="visible"/>
                                      </p:to>
                                    </p:set>
                                    <p:anim calcmode="lin" valueType="num">
                                      <p:cBhvr additive="base">
                                        <p:cTn id="17" dur="500" fill="hold"/>
                                        <p:tgtEl>
                                          <p:spTgt spid="15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6">
                                            <p:txEl>
                                              <p:pRg st="3" end="3"/>
                                            </p:txEl>
                                          </p:spTgt>
                                        </p:tgtEl>
                                        <p:attrNameLst>
                                          <p:attrName>style.visibility</p:attrName>
                                        </p:attrNameLst>
                                      </p:cBhvr>
                                      <p:to>
                                        <p:strVal val="visible"/>
                                      </p:to>
                                    </p:set>
                                    <p:anim calcmode="lin" valueType="num">
                                      <p:cBhvr additive="base">
                                        <p:cTn id="21" dur="500" fill="hold"/>
                                        <p:tgtEl>
                                          <p:spTgt spid="15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5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5" name="Shape 155"/>
          <p:cNvSpPr txBox="1">
            <a:spLocks/>
          </p:cNvSpPr>
          <p:nvPr/>
        </p:nvSpPr>
        <p:spPr>
          <a:xfrm>
            <a:off x="1260088" y="0"/>
            <a:ext cx="7883911" cy="1025911"/>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r>
              <a:rPr lang="en-US" sz="3600" b="1" dirty="0" smtClean="0">
                <a:latin typeface="Cambria"/>
                <a:ea typeface="Cambria"/>
                <a:cs typeface="Cambria"/>
                <a:sym typeface="Cambria"/>
              </a:rPr>
              <a:t>Claims and Evidence</a:t>
            </a:r>
            <a:endParaRPr lang="en-US" sz="3600" b="1" dirty="0">
              <a:latin typeface="Cambria"/>
              <a:ea typeface="Cambria"/>
              <a:cs typeface="Cambria"/>
              <a:sym typeface="Cambria"/>
            </a:endParaRPr>
          </a:p>
        </p:txBody>
      </p:sp>
      <p:sp>
        <p:nvSpPr>
          <p:cNvPr id="6" name="Shape 156"/>
          <p:cNvSpPr txBox="1">
            <a:spLocks/>
          </p:cNvSpPr>
          <p:nvPr/>
        </p:nvSpPr>
        <p:spPr>
          <a:xfrm>
            <a:off x="234176" y="1918010"/>
            <a:ext cx="8686800" cy="479708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228600" marR="0" lvl="0" indent="-50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0" lvl="0" indent="0">
              <a:lnSpc>
                <a:spcPct val="100000"/>
              </a:lnSpc>
              <a:spcBef>
                <a:spcPts val="1200"/>
              </a:spcBef>
              <a:buClr>
                <a:srgbClr val="385723"/>
              </a:buClr>
              <a:buNone/>
            </a:pPr>
            <a:r>
              <a:rPr lang="en-US" sz="2600" b="1" dirty="0">
                <a:solidFill>
                  <a:srgbClr val="385723"/>
                </a:solidFill>
                <a:latin typeface="Calibri" charset="0"/>
                <a:ea typeface="Calibri" charset="0"/>
                <a:cs typeface="Calibri" charset="0"/>
                <a:sym typeface="Cambria"/>
              </a:rPr>
              <a:t>Both groups reported learning new knowledge and being able to immediately apply that knowledge </a:t>
            </a:r>
          </a:p>
          <a:p>
            <a:pPr marL="457200" lvl="1" indent="-457200">
              <a:lnSpc>
                <a:spcPct val="100000"/>
              </a:lnSpc>
              <a:spcBef>
                <a:spcPts val="1200"/>
              </a:spcBef>
              <a:buClr>
                <a:srgbClr val="385723"/>
              </a:buClr>
              <a:buFont typeface=".PingFangSC-Regular" charset="-122"/>
              <a:buChar char="★"/>
            </a:pPr>
            <a:r>
              <a:rPr lang="en-US" sz="2000" dirty="0">
                <a:solidFill>
                  <a:srgbClr val="385723"/>
                </a:solidFill>
                <a:latin typeface="Calibri" charset="0"/>
                <a:ea typeface="Calibri" charset="0"/>
                <a:cs typeface="Calibri" charset="0"/>
                <a:sym typeface="Cambria"/>
              </a:rPr>
              <a:t>“I had a major ‘aha’ moment around October or November in regard to how I communicated with my resident and I learned that through UTRPP how I was being very negative.  It had to do with lack of time-demands as far as just demands on me.  I really had to change my whole attitude and how I was communicating and dealing, not dealing, but really dealing with my resident and things she had to do.  Just by changing like through conversation in UTRPP- conversations with </a:t>
            </a:r>
            <a:r>
              <a:rPr lang="en-US" sz="2000" dirty="0" err="1">
                <a:solidFill>
                  <a:srgbClr val="385723"/>
                </a:solidFill>
                <a:latin typeface="Calibri" charset="0"/>
                <a:ea typeface="Calibri" charset="0"/>
                <a:cs typeface="Calibri" charset="0"/>
                <a:sym typeface="Cambria"/>
              </a:rPr>
              <a:t>peres</a:t>
            </a:r>
            <a:r>
              <a:rPr lang="en-US" sz="2000" dirty="0">
                <a:solidFill>
                  <a:srgbClr val="385723"/>
                </a:solidFill>
                <a:latin typeface="Calibri" charset="0"/>
                <a:ea typeface="Calibri" charset="0"/>
                <a:cs typeface="Calibri" charset="0"/>
                <a:sym typeface="Cambria"/>
              </a:rPr>
              <a:t> kind of brainstorming and problem solving- I was able to take a step back and really kind of see that I needed to change my ways of talking and communicating. That really changed our relationship, it really turned everything the other way and it started going up positively.”</a:t>
            </a:r>
          </a:p>
        </p:txBody>
      </p:sp>
      <p:sp>
        <p:nvSpPr>
          <p:cNvPr id="7" name="Rectangle 6"/>
          <p:cNvSpPr/>
          <p:nvPr/>
        </p:nvSpPr>
        <p:spPr>
          <a:xfrm>
            <a:off x="262053" y="1282390"/>
            <a:ext cx="8619893" cy="512956"/>
          </a:xfrm>
          <a:prstGeom prst="rect">
            <a:avLst/>
          </a:prstGeom>
          <a:solidFill>
            <a:srgbClr val="005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600" b="1" dirty="0">
                <a:solidFill>
                  <a:schemeClr val="bg1"/>
                </a:solidFill>
                <a:latin typeface="Calibri" charset="0"/>
                <a:ea typeface="Calibri" charset="0"/>
                <a:cs typeface="Calibri" charset="0"/>
                <a:sym typeface="Cambria"/>
              </a:rPr>
              <a:t>Similarities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5" name="Shape 155"/>
          <p:cNvSpPr txBox="1">
            <a:spLocks/>
          </p:cNvSpPr>
          <p:nvPr/>
        </p:nvSpPr>
        <p:spPr>
          <a:xfrm>
            <a:off x="1260088" y="0"/>
            <a:ext cx="7883911" cy="1025911"/>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r>
              <a:rPr lang="en-US" sz="3600" b="1" smtClean="0">
                <a:latin typeface="Cambria"/>
                <a:ea typeface="Cambria"/>
                <a:cs typeface="Cambria"/>
                <a:sym typeface="Cambria"/>
              </a:rPr>
              <a:t>Claims and Evidence</a:t>
            </a:r>
            <a:endParaRPr lang="en-US" sz="3600" b="1" dirty="0">
              <a:latin typeface="Cambria"/>
              <a:ea typeface="Cambria"/>
              <a:cs typeface="Cambria"/>
              <a:sym typeface="Cambria"/>
            </a:endParaRPr>
          </a:p>
        </p:txBody>
      </p:sp>
      <p:sp>
        <p:nvSpPr>
          <p:cNvPr id="6" name="Shape 156"/>
          <p:cNvSpPr txBox="1">
            <a:spLocks/>
          </p:cNvSpPr>
          <p:nvPr/>
        </p:nvSpPr>
        <p:spPr>
          <a:xfrm>
            <a:off x="234176" y="1918010"/>
            <a:ext cx="8686800" cy="479708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228600" marR="0" lvl="0" indent="-50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0" lvl="0" indent="0">
              <a:lnSpc>
                <a:spcPct val="100000"/>
              </a:lnSpc>
              <a:spcBef>
                <a:spcPts val="1200"/>
              </a:spcBef>
              <a:buClr>
                <a:srgbClr val="385723"/>
              </a:buClr>
              <a:buNone/>
            </a:pPr>
            <a:r>
              <a:rPr lang="en-US" sz="2600" b="1" dirty="0">
                <a:solidFill>
                  <a:srgbClr val="385723"/>
                </a:solidFill>
                <a:latin typeface="Calibri" charset="0"/>
                <a:ea typeface="Calibri" charset="0"/>
                <a:cs typeface="Calibri" charset="0"/>
                <a:sym typeface="Cambria"/>
              </a:rPr>
              <a:t>Actively solving challenges with peers</a:t>
            </a:r>
          </a:p>
          <a:p>
            <a:pPr marL="457200" lvl="1" indent="-457200">
              <a:lnSpc>
                <a:spcPct val="100000"/>
              </a:lnSpc>
              <a:spcBef>
                <a:spcPts val="1200"/>
              </a:spcBef>
              <a:buClr>
                <a:srgbClr val="385723"/>
              </a:buClr>
              <a:buFont typeface=".PingFangSC-Regular" charset="-122"/>
              <a:buChar char="★"/>
            </a:pPr>
            <a:r>
              <a:rPr lang="en-US" sz="2000" dirty="0">
                <a:solidFill>
                  <a:srgbClr val="385723"/>
                </a:solidFill>
                <a:latin typeface="Calibri" charset="0"/>
                <a:ea typeface="Calibri" charset="0"/>
                <a:cs typeface="Calibri" charset="0"/>
                <a:sym typeface="Cambria"/>
              </a:rPr>
              <a:t>“ I think working with others and listening to other people that are doing exactly what I am doing and hearing their stories and the ways that they dealt with similar challenges was really helpful. Just being able to hear from others and being able to collaborate with them.”</a:t>
            </a:r>
          </a:p>
          <a:p>
            <a:pPr marL="457200" lvl="1" indent="-457200">
              <a:lnSpc>
                <a:spcPct val="100000"/>
              </a:lnSpc>
              <a:spcBef>
                <a:spcPts val="1200"/>
              </a:spcBef>
              <a:buClr>
                <a:srgbClr val="385723"/>
              </a:buClr>
              <a:buFont typeface=".PingFangSC-Regular" charset="-122"/>
              <a:buChar char="★"/>
            </a:pPr>
            <a:r>
              <a:rPr lang="en-US" sz="2000" dirty="0">
                <a:solidFill>
                  <a:srgbClr val="385723"/>
                </a:solidFill>
                <a:latin typeface="Calibri" charset="0"/>
                <a:ea typeface="Calibri" charset="0"/>
                <a:cs typeface="Calibri" charset="0"/>
                <a:sym typeface="Cambria"/>
              </a:rPr>
              <a:t>“It feels like a group effort. I think it is power in numbers if you have people who are with you and behind you then you feel a little bit more motivated to want to change and to do what’s best for your kids and your resident</a:t>
            </a:r>
            <a:r>
              <a:rPr lang="en-US" sz="2000" dirty="0" smtClean="0">
                <a:solidFill>
                  <a:srgbClr val="385723"/>
                </a:solidFill>
                <a:latin typeface="Calibri" charset="0"/>
                <a:ea typeface="Calibri" charset="0"/>
                <a:cs typeface="Calibri" charset="0"/>
                <a:sym typeface="Cambria"/>
              </a:rPr>
              <a:t>.”</a:t>
            </a:r>
            <a:endParaRPr lang="en-US" sz="2000" dirty="0">
              <a:solidFill>
                <a:srgbClr val="385723"/>
              </a:solidFill>
              <a:latin typeface="Calibri" charset="0"/>
              <a:ea typeface="Calibri" charset="0"/>
              <a:cs typeface="Calibri" charset="0"/>
              <a:sym typeface="Cambria"/>
            </a:endParaRPr>
          </a:p>
        </p:txBody>
      </p:sp>
      <p:sp>
        <p:nvSpPr>
          <p:cNvPr id="7" name="Rectangle 6"/>
          <p:cNvSpPr/>
          <p:nvPr/>
        </p:nvSpPr>
        <p:spPr>
          <a:xfrm>
            <a:off x="262053" y="1282390"/>
            <a:ext cx="8619893" cy="512956"/>
          </a:xfrm>
          <a:prstGeom prst="rect">
            <a:avLst/>
          </a:prstGeom>
          <a:solidFill>
            <a:srgbClr val="005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600" b="1" dirty="0">
                <a:solidFill>
                  <a:schemeClr val="bg1"/>
                </a:solidFill>
                <a:latin typeface="Calibri" charset="0"/>
                <a:ea typeface="Calibri" charset="0"/>
                <a:cs typeface="Calibri" charset="0"/>
                <a:sym typeface="Cambria"/>
              </a:rPr>
              <a:t>Similarities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5" name="Shape 155"/>
          <p:cNvSpPr txBox="1">
            <a:spLocks/>
          </p:cNvSpPr>
          <p:nvPr/>
        </p:nvSpPr>
        <p:spPr>
          <a:xfrm>
            <a:off x="1260088" y="0"/>
            <a:ext cx="7883911" cy="1025911"/>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r>
              <a:rPr lang="en-US" sz="3600" b="1" smtClean="0">
                <a:latin typeface="Cambria"/>
                <a:ea typeface="Cambria"/>
                <a:cs typeface="Cambria"/>
                <a:sym typeface="Cambria"/>
              </a:rPr>
              <a:t>Claims and Evidence</a:t>
            </a:r>
            <a:endParaRPr lang="en-US" sz="3600" b="1" dirty="0">
              <a:latin typeface="Cambria"/>
              <a:ea typeface="Cambria"/>
              <a:cs typeface="Cambria"/>
              <a:sym typeface="Cambria"/>
            </a:endParaRPr>
          </a:p>
        </p:txBody>
      </p:sp>
      <p:sp>
        <p:nvSpPr>
          <p:cNvPr id="6" name="Shape 156"/>
          <p:cNvSpPr txBox="1">
            <a:spLocks/>
          </p:cNvSpPr>
          <p:nvPr/>
        </p:nvSpPr>
        <p:spPr>
          <a:xfrm>
            <a:off x="234176" y="1918010"/>
            <a:ext cx="8686800" cy="479708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228600" marR="0" lvl="0" indent="-50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0" lvl="0" indent="0">
              <a:lnSpc>
                <a:spcPct val="100000"/>
              </a:lnSpc>
              <a:spcBef>
                <a:spcPts val="1200"/>
              </a:spcBef>
              <a:buClr>
                <a:srgbClr val="385723"/>
              </a:buClr>
              <a:buNone/>
            </a:pPr>
            <a:r>
              <a:rPr lang="en-US" sz="2600" b="1" dirty="0">
                <a:solidFill>
                  <a:srgbClr val="385723"/>
                </a:solidFill>
                <a:latin typeface="Calibri" charset="0"/>
                <a:ea typeface="Calibri" charset="0"/>
                <a:cs typeface="Calibri" charset="0"/>
                <a:sym typeface="Cambria"/>
              </a:rPr>
              <a:t>Inquiry remains a signature pedagogy (annual collaborative inquiry and dissemination)</a:t>
            </a:r>
          </a:p>
          <a:p>
            <a:pPr marL="457200" lvl="1" indent="-457200">
              <a:lnSpc>
                <a:spcPct val="100000"/>
              </a:lnSpc>
              <a:spcBef>
                <a:spcPts val="1200"/>
              </a:spcBef>
              <a:buClr>
                <a:srgbClr val="385723"/>
              </a:buClr>
              <a:buFont typeface="HiraMinProN-W3" charset="-128"/>
              <a:buChar char="★"/>
            </a:pPr>
            <a:r>
              <a:rPr lang="en-US" sz="2000" dirty="0">
                <a:solidFill>
                  <a:srgbClr val="385723"/>
                </a:solidFill>
                <a:latin typeface="Calibri" charset="0"/>
                <a:ea typeface="Calibri" charset="0"/>
                <a:cs typeface="Calibri" charset="0"/>
                <a:sym typeface="Cambria"/>
              </a:rPr>
              <a:t>“Last year the cadre focus seemed to be more like on PLCs even though we were still collaborating, there was more of a focus on PLCs.  This year we are focusing more on inquiry and coaching.”</a:t>
            </a:r>
          </a:p>
        </p:txBody>
      </p:sp>
      <p:sp>
        <p:nvSpPr>
          <p:cNvPr id="7" name="Rectangle 6"/>
          <p:cNvSpPr/>
          <p:nvPr/>
        </p:nvSpPr>
        <p:spPr>
          <a:xfrm>
            <a:off x="262053" y="1282390"/>
            <a:ext cx="8619893" cy="512956"/>
          </a:xfrm>
          <a:prstGeom prst="rect">
            <a:avLst/>
          </a:prstGeom>
          <a:solidFill>
            <a:srgbClr val="005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600" b="1" dirty="0">
                <a:solidFill>
                  <a:schemeClr val="bg1"/>
                </a:solidFill>
                <a:latin typeface="Calibri" charset="0"/>
                <a:ea typeface="Calibri" charset="0"/>
                <a:cs typeface="Calibri" charset="0"/>
                <a:sym typeface="Cambria"/>
              </a:rPr>
              <a:t>Similarities</a:t>
            </a:r>
          </a:p>
        </p:txBody>
      </p:sp>
    </p:spTree>
    <p:extLst>
      <p:ext uri="{BB962C8B-B14F-4D97-AF65-F5344CB8AC3E}">
        <p14:creationId xmlns:p14="http://schemas.microsoft.com/office/powerpoint/2010/main" val="194328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5" name="Shape 155"/>
          <p:cNvSpPr txBox="1">
            <a:spLocks/>
          </p:cNvSpPr>
          <p:nvPr/>
        </p:nvSpPr>
        <p:spPr>
          <a:xfrm>
            <a:off x="1260088" y="0"/>
            <a:ext cx="7883911" cy="1025911"/>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90000"/>
              </a:lnSpc>
              <a:spcBef>
                <a:spcPts val="0"/>
              </a:spcBef>
              <a:spcAft>
                <a:spcPts val="0"/>
              </a:spcAft>
              <a:buClr>
                <a:schemeClr val="lt1"/>
              </a:buClr>
              <a:buFont typeface="Calibri"/>
              <a:buNone/>
              <a:defRPr sz="60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b="1" smtClean="0">
                <a:latin typeface="Cambria"/>
                <a:ea typeface="Cambria"/>
                <a:cs typeface="Cambria"/>
                <a:sym typeface="Cambria"/>
              </a:rPr>
              <a:t>Claims and Evidence</a:t>
            </a:r>
            <a:endParaRPr lang="en-US" sz="3600" b="1" dirty="0">
              <a:latin typeface="Cambria"/>
              <a:ea typeface="Cambria"/>
              <a:cs typeface="Cambria"/>
              <a:sym typeface="Cambria"/>
            </a:endParaRPr>
          </a:p>
        </p:txBody>
      </p:sp>
      <p:sp>
        <p:nvSpPr>
          <p:cNvPr id="6" name="Rectangle 5"/>
          <p:cNvSpPr/>
          <p:nvPr/>
        </p:nvSpPr>
        <p:spPr>
          <a:xfrm>
            <a:off x="262053" y="1282390"/>
            <a:ext cx="8619893" cy="512956"/>
          </a:xfrm>
          <a:prstGeom prst="rect">
            <a:avLst/>
          </a:prstGeom>
          <a:solidFill>
            <a:srgbClr val="005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600" b="1" dirty="0" smtClean="0">
                <a:solidFill>
                  <a:schemeClr val="bg1"/>
                </a:solidFill>
                <a:latin typeface="Calibri" charset="0"/>
                <a:ea typeface="Calibri" charset="0"/>
                <a:cs typeface="Calibri" charset="0"/>
                <a:sym typeface="Cambria"/>
              </a:rPr>
              <a:t>Differences</a:t>
            </a:r>
            <a:endParaRPr lang="en-US" sz="2600" b="1" dirty="0">
              <a:solidFill>
                <a:schemeClr val="bg1"/>
              </a:solidFill>
              <a:latin typeface="Calibri" charset="0"/>
              <a:ea typeface="Calibri" charset="0"/>
              <a:cs typeface="Calibri" charset="0"/>
              <a:sym typeface="Cambria"/>
            </a:endParaRPr>
          </a:p>
        </p:txBody>
      </p:sp>
      <p:sp>
        <p:nvSpPr>
          <p:cNvPr id="7" name="Shape 156"/>
          <p:cNvSpPr txBox="1">
            <a:spLocks/>
          </p:cNvSpPr>
          <p:nvPr/>
        </p:nvSpPr>
        <p:spPr>
          <a:xfrm>
            <a:off x="234176" y="1918010"/>
            <a:ext cx="8686800" cy="479708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228600" marR="0" lvl="0" indent="-50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0" lvl="0" indent="0">
              <a:lnSpc>
                <a:spcPct val="100000"/>
              </a:lnSpc>
              <a:spcBef>
                <a:spcPts val="0"/>
              </a:spcBef>
              <a:buClr>
                <a:srgbClr val="385723"/>
              </a:buClr>
              <a:buNone/>
            </a:pPr>
            <a:r>
              <a:rPr lang="en-US" sz="2600" b="1" dirty="0">
                <a:solidFill>
                  <a:srgbClr val="385723"/>
                </a:solidFill>
                <a:latin typeface="Calibri" charset="0"/>
                <a:ea typeface="Calibri" charset="0"/>
                <a:cs typeface="Calibri" charset="0"/>
                <a:sym typeface="Cambria"/>
              </a:rPr>
              <a:t>The foci remain different - one was school driven and one remains course driven</a:t>
            </a:r>
          </a:p>
          <a:p>
            <a:pPr marL="457200" lvl="1" indent="-457200">
              <a:lnSpc>
                <a:spcPct val="100000"/>
              </a:lnSpc>
              <a:spcBef>
                <a:spcPts val="1200"/>
              </a:spcBef>
              <a:buClr>
                <a:srgbClr val="385723"/>
              </a:buClr>
              <a:buFont typeface=".PingFangSC-Regular" charset="-122"/>
              <a:buChar char="★"/>
            </a:pPr>
            <a:r>
              <a:rPr lang="en-US" sz="2000" dirty="0">
                <a:solidFill>
                  <a:srgbClr val="385723"/>
                </a:solidFill>
                <a:latin typeface="Calibri" charset="0"/>
                <a:ea typeface="Calibri" charset="0"/>
                <a:cs typeface="Calibri" charset="0"/>
                <a:sym typeface="Cambria"/>
              </a:rPr>
              <a:t>“Last year the cadre focus seemed to be more like on PLCs even though we were still collaborating, there was more of a focus on PLCs.  This year we are focusing more on inquiry and coaching.”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5" name="Shape 155"/>
          <p:cNvSpPr txBox="1">
            <a:spLocks/>
          </p:cNvSpPr>
          <p:nvPr/>
        </p:nvSpPr>
        <p:spPr>
          <a:xfrm>
            <a:off x="1260088" y="0"/>
            <a:ext cx="7883911" cy="1025911"/>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r>
              <a:rPr lang="en-US" sz="3600" b="1" smtClean="0">
                <a:latin typeface="Cambria"/>
                <a:ea typeface="Cambria"/>
                <a:cs typeface="Cambria"/>
                <a:sym typeface="Cambria"/>
              </a:rPr>
              <a:t>Claims and Evidence</a:t>
            </a:r>
            <a:endParaRPr lang="en-US" sz="3600" b="1" dirty="0">
              <a:latin typeface="Cambria"/>
              <a:ea typeface="Cambria"/>
              <a:cs typeface="Cambria"/>
              <a:sym typeface="Cambria"/>
            </a:endParaRPr>
          </a:p>
        </p:txBody>
      </p:sp>
      <p:sp>
        <p:nvSpPr>
          <p:cNvPr id="6" name="Rectangle 5"/>
          <p:cNvSpPr/>
          <p:nvPr/>
        </p:nvSpPr>
        <p:spPr>
          <a:xfrm>
            <a:off x="262053" y="1282390"/>
            <a:ext cx="8619893" cy="512956"/>
          </a:xfrm>
          <a:prstGeom prst="rect">
            <a:avLst/>
          </a:prstGeom>
          <a:solidFill>
            <a:srgbClr val="005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600" b="1" dirty="0" smtClean="0">
                <a:solidFill>
                  <a:schemeClr val="bg1"/>
                </a:solidFill>
                <a:latin typeface="Calibri" charset="0"/>
                <a:ea typeface="Calibri" charset="0"/>
                <a:cs typeface="Calibri" charset="0"/>
                <a:sym typeface="Cambria"/>
              </a:rPr>
              <a:t>Differences</a:t>
            </a:r>
            <a:endParaRPr lang="en-US" sz="2600" b="1" dirty="0">
              <a:solidFill>
                <a:schemeClr val="bg1"/>
              </a:solidFill>
              <a:latin typeface="Calibri" charset="0"/>
              <a:ea typeface="Calibri" charset="0"/>
              <a:cs typeface="Calibri" charset="0"/>
              <a:sym typeface="Cambria"/>
            </a:endParaRPr>
          </a:p>
        </p:txBody>
      </p:sp>
      <p:sp>
        <p:nvSpPr>
          <p:cNvPr id="7" name="Shape 156"/>
          <p:cNvSpPr txBox="1">
            <a:spLocks/>
          </p:cNvSpPr>
          <p:nvPr/>
        </p:nvSpPr>
        <p:spPr>
          <a:xfrm>
            <a:off x="234176" y="1918010"/>
            <a:ext cx="8686800" cy="4797089"/>
          </a:xfrm>
          <a:prstGeom prst="rect">
            <a:avLst/>
          </a:prstGeom>
          <a:noFill/>
          <a:ln>
            <a:noFill/>
          </a:ln>
        </p:spPr>
        <p:txBody>
          <a:bodyPr lIns="91425" tIns="91440" rIns="91425" bIns="91440" anchor="t" anchorCtr="0">
            <a:noAutofit/>
          </a:bodyPr>
          <a:lstStyle>
            <a:defPPr marR="0" lvl="0" algn="l" rtl="0">
              <a:lnSpc>
                <a:spcPct val="100000"/>
              </a:lnSpc>
              <a:spcBef>
                <a:spcPts val="0"/>
              </a:spcBef>
              <a:spcAft>
                <a:spcPts val="0"/>
              </a:spcAft>
            </a:defPPr>
            <a:lvl1pPr marL="228600" marR="0" lvl="0" indent="-50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0" lvl="1" indent="0">
              <a:lnSpc>
                <a:spcPct val="100000"/>
              </a:lnSpc>
              <a:spcBef>
                <a:spcPts val="0"/>
              </a:spcBef>
              <a:buClr>
                <a:srgbClr val="385723"/>
              </a:buClr>
              <a:buNone/>
            </a:pPr>
            <a:r>
              <a:rPr lang="en-US" sz="2600" b="1" dirty="0">
                <a:solidFill>
                  <a:srgbClr val="385723"/>
                </a:solidFill>
                <a:latin typeface="Calibri" charset="0"/>
                <a:ea typeface="Calibri" charset="0"/>
                <a:cs typeface="Calibri" charset="0"/>
                <a:sym typeface="Cambria"/>
              </a:rPr>
              <a:t>Building community across schools takes time and attention and is still developing</a:t>
            </a:r>
          </a:p>
          <a:p>
            <a:pPr marL="457200" lvl="2" indent="-457200">
              <a:lnSpc>
                <a:spcPct val="100000"/>
              </a:lnSpc>
              <a:spcBef>
                <a:spcPts val="1200"/>
              </a:spcBef>
              <a:buClr>
                <a:srgbClr val="385723"/>
              </a:buClr>
              <a:buFont typeface=".PingFangSC-Regular" charset="-122"/>
              <a:buChar char="★"/>
            </a:pPr>
            <a:r>
              <a:rPr lang="en-US" dirty="0">
                <a:solidFill>
                  <a:srgbClr val="385723"/>
                </a:solidFill>
                <a:latin typeface="Calibri" charset="0"/>
                <a:ea typeface="Calibri" charset="0"/>
                <a:cs typeface="Calibri" charset="0"/>
                <a:sym typeface="Cambria"/>
              </a:rPr>
              <a:t>“ I think last years experience, being that we were all from the same school, I felt a little bit more of a personal connection with everybody in the way that we kind of did icebreakers and did a lot of getting to know you activities….”</a:t>
            </a:r>
          </a:p>
          <a:p>
            <a:pPr lvl="2" indent="0">
              <a:lnSpc>
                <a:spcPct val="100000"/>
              </a:lnSpc>
              <a:spcBef>
                <a:spcPts val="0"/>
              </a:spcBef>
              <a:buClr>
                <a:srgbClr val="385723"/>
              </a:buClr>
              <a:buNone/>
            </a:pPr>
            <a:endParaRPr lang="en-US" dirty="0">
              <a:solidFill>
                <a:srgbClr val="385723"/>
              </a:solidFill>
              <a:latin typeface="Calibri" charset="0"/>
              <a:ea typeface="Calibri" charset="0"/>
              <a:cs typeface="Calibri" charset="0"/>
              <a:sym typeface="Cambria"/>
            </a:endParaRPr>
          </a:p>
          <a:p>
            <a:pPr marL="0" lvl="1" indent="0">
              <a:lnSpc>
                <a:spcPct val="100000"/>
              </a:lnSpc>
              <a:spcBef>
                <a:spcPts val="0"/>
              </a:spcBef>
              <a:buClr>
                <a:srgbClr val="385723"/>
              </a:buClr>
              <a:buNone/>
            </a:pPr>
            <a:r>
              <a:rPr lang="en-US" sz="2600" b="1" dirty="0">
                <a:solidFill>
                  <a:srgbClr val="385723"/>
                </a:solidFill>
                <a:latin typeface="Calibri" charset="0"/>
                <a:ea typeface="Calibri" charset="0"/>
                <a:cs typeface="Calibri" charset="0"/>
                <a:sym typeface="Cambria"/>
              </a:rPr>
              <a:t>Teachers must travel to other school sites</a:t>
            </a:r>
          </a:p>
          <a:p>
            <a:pPr marL="457200" lvl="2" indent="-457200">
              <a:lnSpc>
                <a:spcPct val="100000"/>
              </a:lnSpc>
              <a:spcBef>
                <a:spcPts val="1200"/>
              </a:spcBef>
              <a:buClr>
                <a:srgbClr val="385723"/>
              </a:buClr>
              <a:buFont typeface=".PingFangSC-Regular" charset="-122"/>
              <a:buChar char="★"/>
            </a:pPr>
            <a:r>
              <a:rPr lang="en-US" dirty="0">
                <a:solidFill>
                  <a:srgbClr val="385723"/>
                </a:solidFill>
                <a:latin typeface="Calibri" charset="0"/>
                <a:ea typeface="Calibri" charset="0"/>
                <a:cs typeface="Calibri" charset="0"/>
                <a:sym typeface="Cambria"/>
              </a:rPr>
              <a:t>“Meeting place, switching it up, hard for travel purposes and to go back to the classroom to prepare.”</a:t>
            </a:r>
          </a:p>
          <a:p>
            <a:pPr lvl="0">
              <a:spcBef>
                <a:spcPts val="0"/>
              </a:spcBef>
              <a:buNone/>
            </a:pPr>
            <a:endParaRPr lang="en-US" sz="2000"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calcmode="lin" valueType="num">
                                      <p:cBhvr additive="base">
                                        <p:cTn id="1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 calcmode="lin" valueType="num">
                                      <p:cBhvr additive="base">
                                        <p:cTn id="2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85078" y="5185317"/>
            <a:ext cx="8173843" cy="1773044"/>
          </a:xfrm>
          <a:prstGeom prst="rect">
            <a:avLst/>
          </a:prstGeom>
        </p:spPr>
        <p:txBody>
          <a:bodyPr lIns="91425" tIns="91425" rIns="91425" bIns="91425" anchor="t" anchorCtr="0">
            <a:noAutofit/>
          </a:bodyPr>
          <a:lstStyle/>
          <a:p>
            <a:pPr algn="ctr">
              <a:lnSpc>
                <a:spcPct val="100000"/>
              </a:lnSpc>
            </a:pPr>
            <a:r>
              <a:rPr lang="en-US" sz="2000" smtClean="0">
                <a:solidFill>
                  <a:srgbClr val="385723"/>
                </a:solidFill>
                <a:latin typeface="Cambria"/>
                <a:cs typeface="Cambria"/>
              </a:rPr>
              <a:t>“</a:t>
            </a:r>
            <a:r>
              <a:rPr lang="en-US" sz="2000" dirty="0" smtClean="0">
                <a:solidFill>
                  <a:srgbClr val="385723"/>
                </a:solidFill>
                <a:latin typeface="Cambria"/>
                <a:cs typeface="Cambria"/>
              </a:rPr>
              <a:t>An </a:t>
            </a:r>
            <a:r>
              <a:rPr lang="en-US" sz="2000" dirty="0">
                <a:solidFill>
                  <a:srgbClr val="385723"/>
                </a:solidFill>
                <a:latin typeface="Cambria"/>
                <a:cs typeface="Cambria"/>
              </a:rPr>
              <a:t>organizational structure/arrangement must be in place that not only guides the work of the PDS but also allows for and encourages collaboration, reflection, and regular communication among </a:t>
            </a:r>
            <a:r>
              <a:rPr lang="en-US" sz="2000" dirty="0" smtClean="0">
                <a:solidFill>
                  <a:srgbClr val="385723"/>
                </a:solidFill>
                <a:latin typeface="Cambria"/>
                <a:cs typeface="Cambria"/>
              </a:rPr>
              <a:t>participants (NAPDS, 2008).“</a:t>
            </a:r>
            <a:endParaRPr lang="en-US" sz="2000" dirty="0">
              <a:solidFill>
                <a:srgbClr val="385723"/>
              </a:solidFill>
              <a:latin typeface="Cambria"/>
              <a:ea typeface="Cambria"/>
              <a:cs typeface="Cambria"/>
              <a:sym typeface="Cambria"/>
            </a:endParaRPr>
          </a:p>
        </p:txBody>
      </p:sp>
      <p:sp>
        <p:nvSpPr>
          <p:cNvPr id="78" name="Shape 78"/>
          <p:cNvSpPr txBox="1">
            <a:spLocks noGrp="1"/>
          </p:cNvSpPr>
          <p:nvPr>
            <p:ph type="ctrTitle" idx="4294967295"/>
          </p:nvPr>
        </p:nvSpPr>
        <p:spPr>
          <a:xfrm>
            <a:off x="1460500" y="144463"/>
            <a:ext cx="7683500" cy="877887"/>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rgbClr val="385723"/>
              </a:buClr>
              <a:buSzPct val="25000"/>
              <a:buFont typeface="Cambria"/>
              <a:buNone/>
            </a:pPr>
            <a:r>
              <a:rPr lang="en-US" sz="3600" b="1" i="0" u="none" strike="noStrike" cap="none" dirty="0">
                <a:solidFill>
                  <a:srgbClr val="FFFFFF"/>
                </a:solidFill>
                <a:latin typeface="Cambria"/>
                <a:ea typeface="Cambria"/>
                <a:cs typeface="Cambria"/>
                <a:sym typeface="Cambria"/>
              </a:rPr>
              <a:t>What </a:t>
            </a:r>
            <a:r>
              <a:rPr lang="en-US" sz="3600" b="1" dirty="0">
                <a:solidFill>
                  <a:srgbClr val="FFFFFF"/>
                </a:solidFill>
                <a:latin typeface="Cambria"/>
                <a:ea typeface="Cambria"/>
                <a:cs typeface="Cambria"/>
                <a:sym typeface="Cambria"/>
              </a:rPr>
              <a:t>Does the Research Say?</a:t>
            </a:r>
          </a:p>
        </p:txBody>
      </p:sp>
      <p:sp>
        <p:nvSpPr>
          <p:cNvPr id="4" name="Shape 76"/>
          <p:cNvSpPr txBox="1">
            <a:spLocks/>
          </p:cNvSpPr>
          <p:nvPr/>
        </p:nvSpPr>
        <p:spPr>
          <a:xfrm>
            <a:off x="485078" y="3590694"/>
            <a:ext cx="8173843" cy="1382751"/>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lnSpc>
                <a:spcPct val="100000"/>
              </a:lnSpc>
            </a:pPr>
            <a:r>
              <a:rPr lang="en-US" sz="2000" smtClean="0">
                <a:solidFill>
                  <a:srgbClr val="385723"/>
                </a:solidFill>
                <a:latin typeface="Cambria"/>
                <a:ea typeface="Cambria"/>
                <a:cs typeface="Cambria"/>
                <a:sym typeface="Cambria"/>
              </a:rPr>
              <a:t>“</a:t>
            </a:r>
            <a:r>
              <a:rPr lang="en-US" sz="2000" dirty="0">
                <a:solidFill>
                  <a:srgbClr val="385723"/>
                </a:solidFill>
                <a:latin typeface="Cambria"/>
                <a:cs typeface="Cambria"/>
              </a:rPr>
              <a:t>While PDSs focus, in part, on the preparation of new teachers, they also provide a venue for professional development of educators already in the field. Thus, continuous learning focused on an engaged community of learners is a critical feature of a PDS (NAPDS, 2008)”</a:t>
            </a:r>
            <a:br>
              <a:rPr lang="en-US" sz="2000" dirty="0">
                <a:solidFill>
                  <a:srgbClr val="385723"/>
                </a:solidFill>
                <a:latin typeface="Cambria"/>
                <a:cs typeface="Cambria"/>
              </a:rPr>
            </a:br>
            <a:endParaRPr lang="en-US" sz="2000" dirty="0">
              <a:solidFill>
                <a:srgbClr val="385723"/>
              </a:solidFill>
              <a:latin typeface="Cambria"/>
              <a:ea typeface="Cambria"/>
              <a:cs typeface="Cambria"/>
              <a:sym typeface="Cambria"/>
            </a:endParaRPr>
          </a:p>
        </p:txBody>
      </p:sp>
      <p:sp>
        <p:nvSpPr>
          <p:cNvPr id="5" name="Shape 76"/>
          <p:cNvSpPr txBox="1">
            <a:spLocks/>
          </p:cNvSpPr>
          <p:nvPr/>
        </p:nvSpPr>
        <p:spPr>
          <a:xfrm>
            <a:off x="485078" y="2637264"/>
            <a:ext cx="8173843" cy="791736"/>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lnSpc>
                <a:spcPct val="100000"/>
              </a:lnSpc>
            </a:pPr>
            <a:r>
              <a:rPr lang="en-US" sz="2000" smtClean="0">
                <a:solidFill>
                  <a:srgbClr val="385723"/>
                </a:solidFill>
                <a:latin typeface="Cambria"/>
                <a:cs typeface="Cambria"/>
              </a:rPr>
              <a:t>“</a:t>
            </a:r>
            <a:r>
              <a:rPr lang="en-US" sz="2000" dirty="0">
                <a:solidFill>
                  <a:srgbClr val="385723"/>
                </a:solidFill>
                <a:latin typeface="Cambria"/>
                <a:cs typeface="Cambria"/>
              </a:rPr>
              <a:t>PDS experiences improve host teachers’ perceptions of themselves as professionals. </a:t>
            </a:r>
            <a:r>
              <a:rPr lang="en-US" sz="2000" dirty="0">
                <a:solidFill>
                  <a:srgbClr val="385723"/>
                </a:solidFill>
                <a:latin typeface="Cambria"/>
                <a:ea typeface="Cambria"/>
                <a:cs typeface="Cambria"/>
                <a:sym typeface="Cambria"/>
              </a:rPr>
              <a:t>(NAPDS, 2015).”</a:t>
            </a:r>
            <a:br>
              <a:rPr lang="en-US" sz="2000" dirty="0">
                <a:solidFill>
                  <a:srgbClr val="385723"/>
                </a:solidFill>
                <a:latin typeface="Cambria"/>
                <a:ea typeface="Cambria"/>
                <a:cs typeface="Cambria"/>
                <a:sym typeface="Cambria"/>
              </a:rPr>
            </a:br>
            <a:endParaRPr lang="en-US" sz="2000" dirty="0">
              <a:solidFill>
                <a:srgbClr val="385723"/>
              </a:solidFill>
              <a:latin typeface="Cambria"/>
              <a:ea typeface="Cambria"/>
              <a:cs typeface="Cambria"/>
              <a:sym typeface="Cambria"/>
            </a:endParaRPr>
          </a:p>
        </p:txBody>
      </p:sp>
      <p:sp>
        <p:nvSpPr>
          <p:cNvPr id="6" name="Shape 76"/>
          <p:cNvSpPr txBox="1">
            <a:spLocks/>
          </p:cNvSpPr>
          <p:nvPr/>
        </p:nvSpPr>
        <p:spPr>
          <a:xfrm>
            <a:off x="485078" y="1366024"/>
            <a:ext cx="8173843" cy="1103971"/>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lnSpc>
                <a:spcPct val="100000"/>
              </a:lnSpc>
            </a:pPr>
            <a:r>
              <a:rPr lang="en-US" sz="2000" dirty="0">
                <a:solidFill>
                  <a:srgbClr val="385723"/>
                </a:solidFill>
                <a:latin typeface="Cambria"/>
                <a:ea typeface="Cambria"/>
                <a:cs typeface="Cambria"/>
                <a:sym typeface="Cambria"/>
              </a:rPr>
              <a:t>“Through PDS partnerships, new approaches for examining and improving practices are gained through integrating partners’ expertise and knowledge of practice (Carpenter, B. D. &amp; </a:t>
            </a:r>
            <a:r>
              <a:rPr lang="en-US" sz="2000" dirty="0" err="1">
                <a:solidFill>
                  <a:srgbClr val="385723"/>
                </a:solidFill>
                <a:latin typeface="Cambria"/>
                <a:ea typeface="Cambria"/>
                <a:cs typeface="Cambria"/>
                <a:sym typeface="Cambria"/>
              </a:rPr>
              <a:t>Sherretz</a:t>
            </a:r>
            <a:r>
              <a:rPr lang="en-US" sz="2000" dirty="0">
                <a:solidFill>
                  <a:srgbClr val="385723"/>
                </a:solidFill>
                <a:latin typeface="Cambria"/>
                <a:ea typeface="Cambria"/>
                <a:cs typeface="Cambria"/>
                <a:sym typeface="Cambria"/>
              </a:rPr>
              <a:t>, C. E., 2012).”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6"/>
                                        </p:tgtEl>
                                        <p:attrNameLst>
                                          <p:attrName>style.visibility</p:attrName>
                                        </p:attrNameLst>
                                      </p:cBhvr>
                                      <p:to>
                                        <p:strVal val="visible"/>
                                      </p:to>
                                    </p:set>
                                    <p:anim calcmode="lin" valueType="num">
                                      <p:cBhvr additive="base">
                                        <p:cTn id="25" dur="500" fill="hold"/>
                                        <p:tgtEl>
                                          <p:spTgt spid="76"/>
                                        </p:tgtEl>
                                        <p:attrNameLst>
                                          <p:attrName>ppt_x</p:attrName>
                                        </p:attrNameLst>
                                      </p:cBhvr>
                                      <p:tavLst>
                                        <p:tav tm="0">
                                          <p:val>
                                            <p:strVal val="#ppt_x"/>
                                          </p:val>
                                        </p:tav>
                                        <p:tav tm="100000">
                                          <p:val>
                                            <p:strVal val="#ppt_x"/>
                                          </p:val>
                                        </p:tav>
                                      </p:tavLst>
                                    </p:anim>
                                    <p:anim calcmode="lin" valueType="num">
                                      <p:cBhvr additive="base">
                                        <p:cTn id="26"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55"/>
          <p:cNvSpPr txBox="1">
            <a:spLocks/>
          </p:cNvSpPr>
          <p:nvPr/>
        </p:nvSpPr>
        <p:spPr>
          <a:xfrm>
            <a:off x="1260088" y="0"/>
            <a:ext cx="7883911" cy="1025911"/>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r>
              <a:rPr lang="en-US" sz="3600" b="1" smtClean="0">
                <a:latin typeface="Cambria"/>
                <a:ea typeface="Cambria"/>
                <a:cs typeface="Cambria"/>
                <a:sym typeface="Cambria"/>
              </a:rPr>
              <a:t>Claims and Evidence</a:t>
            </a:r>
            <a:endParaRPr lang="en-US" sz="3600" b="1" dirty="0">
              <a:latin typeface="Cambria"/>
              <a:ea typeface="Cambria"/>
              <a:cs typeface="Cambria"/>
              <a:sym typeface="Cambria"/>
            </a:endParaRPr>
          </a:p>
        </p:txBody>
      </p:sp>
      <p:sp>
        <p:nvSpPr>
          <p:cNvPr id="5" name="TextBox 4"/>
          <p:cNvSpPr txBox="1"/>
          <p:nvPr/>
        </p:nvSpPr>
        <p:spPr>
          <a:xfrm>
            <a:off x="1265663" y="1550020"/>
            <a:ext cx="6612673" cy="3757960"/>
          </a:xfrm>
          <a:prstGeom prst="rect">
            <a:avLst/>
          </a:prstGeom>
          <a:noFill/>
        </p:spPr>
        <p:txBody>
          <a:bodyPr wrap="square" rtlCol="0" anchor="ctr" anchorCtr="0">
            <a:noAutofit/>
          </a:bodyPr>
          <a:lstStyle/>
          <a:p>
            <a:pPr lvl="0" algn="ctr"/>
            <a:r>
              <a:rPr lang="en-US" sz="3600" i="1" dirty="0">
                <a:solidFill>
                  <a:srgbClr val="385723"/>
                </a:solidFill>
                <a:latin typeface="Cambria"/>
                <a:ea typeface="Cambria"/>
                <a:cs typeface="Cambria"/>
                <a:sym typeface="Cambria"/>
              </a:rPr>
              <a:t>What </a:t>
            </a:r>
            <a:r>
              <a:rPr lang="en-US" sz="3600" b="1" i="1" dirty="0">
                <a:solidFill>
                  <a:srgbClr val="385723"/>
                </a:solidFill>
                <a:latin typeface="Cambria"/>
                <a:ea typeface="Cambria"/>
                <a:cs typeface="Cambria"/>
                <a:sym typeface="Cambria"/>
              </a:rPr>
              <a:t>challenges</a:t>
            </a:r>
            <a:r>
              <a:rPr lang="en-US" sz="3600" i="1" dirty="0">
                <a:solidFill>
                  <a:srgbClr val="385723"/>
                </a:solidFill>
                <a:latin typeface="Cambria"/>
                <a:ea typeface="Cambria"/>
                <a:cs typeface="Cambria"/>
                <a:sym typeface="Cambria"/>
              </a:rPr>
              <a:t> do the teacher leaders face as they work within and across schools?</a:t>
            </a:r>
            <a:endParaRPr lang="en-US" sz="3600" dirty="0">
              <a:solidFill>
                <a:srgbClr val="385723"/>
              </a:solidFill>
              <a:latin typeface="Cambria"/>
              <a:ea typeface="Cambria"/>
              <a:cs typeface="Cambria"/>
              <a:sym typeface="Cambria"/>
            </a:endParaRPr>
          </a:p>
        </p:txBody>
      </p:sp>
    </p:spTree>
    <p:extLst>
      <p:ext uri="{BB962C8B-B14F-4D97-AF65-F5344CB8AC3E}">
        <p14:creationId xmlns:p14="http://schemas.microsoft.com/office/powerpoint/2010/main" val="104647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5" name="Shape 155"/>
          <p:cNvSpPr txBox="1">
            <a:spLocks noGrp="1"/>
          </p:cNvSpPr>
          <p:nvPr>
            <p:ph type="ctrTitle"/>
          </p:nvPr>
        </p:nvSpPr>
        <p:spPr>
          <a:xfrm>
            <a:off x="1260088" y="0"/>
            <a:ext cx="7883911" cy="1025911"/>
          </a:xfrm>
          <a:prstGeom prst="rect">
            <a:avLst/>
          </a:prstGeom>
        </p:spPr>
        <p:txBody>
          <a:bodyPr lIns="91425" tIns="91425" rIns="91425" bIns="91425" anchor="ctr" anchorCtr="0">
            <a:noAutofit/>
          </a:bodyPr>
          <a:lstStyle/>
          <a:p>
            <a:pPr lvl="0">
              <a:spcBef>
                <a:spcPts val="0"/>
              </a:spcBef>
              <a:buNone/>
            </a:pPr>
            <a:r>
              <a:rPr lang="en-US" sz="3600" b="1" dirty="0">
                <a:latin typeface="Cambria"/>
                <a:ea typeface="Cambria"/>
                <a:cs typeface="Cambria"/>
                <a:sym typeface="Cambria"/>
              </a:rPr>
              <a:t>Claims and Evidence</a:t>
            </a:r>
          </a:p>
        </p:txBody>
      </p:sp>
      <p:sp>
        <p:nvSpPr>
          <p:cNvPr id="6" name="Shape 156"/>
          <p:cNvSpPr txBox="1">
            <a:spLocks/>
          </p:cNvSpPr>
          <p:nvPr/>
        </p:nvSpPr>
        <p:spPr>
          <a:xfrm>
            <a:off x="234176" y="1920240"/>
            <a:ext cx="8686800" cy="539925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228600" marR="0" lvl="0" indent="-50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0" lvl="0" indent="0">
              <a:lnSpc>
                <a:spcPct val="100000"/>
              </a:lnSpc>
              <a:spcBef>
                <a:spcPts val="0"/>
              </a:spcBef>
              <a:buNone/>
            </a:pPr>
            <a:r>
              <a:rPr lang="en-US" sz="2600" b="1" dirty="0">
                <a:solidFill>
                  <a:srgbClr val="385723"/>
                </a:solidFill>
                <a:latin typeface="Calibri" charset="0"/>
                <a:ea typeface="Calibri" charset="0"/>
                <a:cs typeface="Calibri" charset="0"/>
                <a:sym typeface="Cambria"/>
              </a:rPr>
              <a:t>TLs face two main challenges that are present both within their school and across schools. </a:t>
            </a:r>
          </a:p>
          <a:p>
            <a:pPr marL="457200" lvl="0" indent="-457200">
              <a:lnSpc>
                <a:spcPct val="100000"/>
              </a:lnSpc>
              <a:spcBef>
                <a:spcPts val="1200"/>
              </a:spcBef>
              <a:buClr>
                <a:srgbClr val="385723"/>
              </a:buClr>
              <a:buFont typeface="HiraMinProN-W3" charset="-128"/>
              <a:buChar char="★"/>
            </a:pPr>
            <a:r>
              <a:rPr lang="en-US" sz="2000" b="1" dirty="0">
                <a:solidFill>
                  <a:srgbClr val="385723"/>
                </a:solidFill>
                <a:latin typeface="Calibri" charset="0"/>
                <a:ea typeface="Calibri" charset="0"/>
                <a:cs typeface="Calibri" charset="0"/>
                <a:sym typeface="Cambria"/>
              </a:rPr>
              <a:t>Time</a:t>
            </a:r>
          </a:p>
          <a:p>
            <a:pPr marL="740664" lvl="1" indent="-374904">
              <a:lnSpc>
                <a:spcPct val="100000"/>
              </a:lnSpc>
              <a:spcBef>
                <a:spcPts val="1000"/>
              </a:spcBef>
              <a:buClr>
                <a:srgbClr val="385723"/>
              </a:buClr>
              <a:buFont typeface="Courier New" charset="0"/>
              <a:buChar char="o"/>
            </a:pPr>
            <a:r>
              <a:rPr lang="en-US" sz="2000" dirty="0">
                <a:solidFill>
                  <a:srgbClr val="385723"/>
                </a:solidFill>
                <a:latin typeface="Calibri" charset="0"/>
                <a:ea typeface="Calibri" charset="0"/>
                <a:cs typeface="Calibri" charset="0"/>
                <a:sym typeface="Cambria"/>
              </a:rPr>
              <a:t>“A challenge is time. Finding the time to really work together.”</a:t>
            </a:r>
          </a:p>
          <a:p>
            <a:pPr marL="740664" lvl="1" indent="-374904">
              <a:lnSpc>
                <a:spcPct val="100000"/>
              </a:lnSpc>
              <a:spcBef>
                <a:spcPts val="1000"/>
              </a:spcBef>
              <a:buClr>
                <a:srgbClr val="385723"/>
              </a:buClr>
              <a:buFont typeface="Courier New" charset="0"/>
              <a:buChar char="o"/>
            </a:pPr>
            <a:r>
              <a:rPr lang="en-US" sz="2000" dirty="0">
                <a:solidFill>
                  <a:srgbClr val="385723"/>
                </a:solidFill>
                <a:latin typeface="Calibri" charset="0"/>
                <a:ea typeface="Calibri" charset="0"/>
                <a:cs typeface="Calibri" charset="0"/>
                <a:sym typeface="Cambria"/>
              </a:rPr>
              <a:t>“TIME – inquiry, workload, coaching, co-­planning, co­-preparing.”</a:t>
            </a:r>
          </a:p>
          <a:p>
            <a:pPr marL="457200" lvl="0" indent="-457200">
              <a:lnSpc>
                <a:spcPct val="100000"/>
              </a:lnSpc>
              <a:spcBef>
                <a:spcPts val="1200"/>
              </a:spcBef>
              <a:buClr>
                <a:srgbClr val="385723"/>
              </a:buClr>
              <a:buFont typeface="HiraMinProN-W3" charset="-128"/>
              <a:buChar char="★"/>
            </a:pPr>
            <a:r>
              <a:rPr lang="en-US" sz="2000" b="1" dirty="0">
                <a:solidFill>
                  <a:srgbClr val="385723"/>
                </a:solidFill>
                <a:latin typeface="Calibri" charset="0"/>
                <a:ea typeface="Calibri" charset="0"/>
                <a:cs typeface="Calibri" charset="0"/>
                <a:sym typeface="Cambria"/>
              </a:rPr>
              <a:t>Managing their role as a collaborating teachers</a:t>
            </a:r>
          </a:p>
          <a:p>
            <a:pPr marL="740664" lvl="1" indent="-374904">
              <a:lnSpc>
                <a:spcPct val="100000"/>
              </a:lnSpc>
              <a:spcBef>
                <a:spcPts val="1000"/>
              </a:spcBef>
              <a:buClr>
                <a:srgbClr val="385723"/>
              </a:buClr>
              <a:buFont typeface="Courier New" charset="0"/>
              <a:buChar char="o"/>
            </a:pPr>
            <a:r>
              <a:rPr lang="en-US" sz="2000" dirty="0">
                <a:solidFill>
                  <a:srgbClr val="385723"/>
                </a:solidFill>
                <a:latin typeface="Calibri" charset="0"/>
                <a:ea typeface="Calibri" charset="0"/>
                <a:cs typeface="Calibri" charset="0"/>
                <a:sym typeface="Cambria"/>
              </a:rPr>
              <a:t>“A challenge I had this year was stemming from a challenge I had last year with my resident. Not setting expectations at the beginning of the year so that is something we discussed in cohort and how we were going to implement that.”</a:t>
            </a:r>
          </a:p>
        </p:txBody>
      </p:sp>
      <p:sp>
        <p:nvSpPr>
          <p:cNvPr id="7" name="Rectangle 6"/>
          <p:cNvSpPr/>
          <p:nvPr/>
        </p:nvSpPr>
        <p:spPr>
          <a:xfrm>
            <a:off x="262053" y="1282390"/>
            <a:ext cx="8619893" cy="512956"/>
          </a:xfrm>
          <a:prstGeom prst="rect">
            <a:avLst/>
          </a:prstGeom>
          <a:solidFill>
            <a:srgbClr val="005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600" b="1" dirty="0" smtClean="0">
                <a:solidFill>
                  <a:schemeClr val="bg1"/>
                </a:solidFill>
                <a:latin typeface="Calibri" charset="0"/>
                <a:ea typeface="Calibri" charset="0"/>
                <a:cs typeface="Calibri" charset="0"/>
                <a:sym typeface="Cambria"/>
              </a:rPr>
              <a:t>Challenges</a:t>
            </a:r>
            <a:endParaRPr lang="en-US" sz="2600" b="1" dirty="0">
              <a:solidFill>
                <a:schemeClr val="bg1"/>
              </a:solidFill>
              <a:latin typeface="Calibri" charset="0"/>
              <a:ea typeface="Calibri" charset="0"/>
              <a:cs typeface="Calibri" charset="0"/>
              <a:sym typeface="Cambri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65663" y="1550020"/>
            <a:ext cx="6612673" cy="3757960"/>
          </a:xfrm>
          <a:prstGeom prst="rect">
            <a:avLst/>
          </a:prstGeom>
          <a:noFill/>
        </p:spPr>
        <p:txBody>
          <a:bodyPr wrap="square" rtlCol="0" anchor="ctr" anchorCtr="0">
            <a:noAutofit/>
          </a:bodyPr>
          <a:lstStyle/>
          <a:p>
            <a:pPr lvl="0" algn="ctr"/>
            <a:r>
              <a:rPr lang="en-US" sz="3600" i="1" dirty="0">
                <a:solidFill>
                  <a:srgbClr val="385723"/>
                </a:solidFill>
                <a:latin typeface="Cambria"/>
                <a:ea typeface="Cambria"/>
                <a:cs typeface="Cambria"/>
                <a:sym typeface="Cambria"/>
              </a:rPr>
              <a:t>What are the </a:t>
            </a:r>
            <a:r>
              <a:rPr lang="en-US" sz="3600" b="1" i="1" dirty="0">
                <a:solidFill>
                  <a:srgbClr val="385723"/>
                </a:solidFill>
                <a:latin typeface="Cambria"/>
                <a:ea typeface="Cambria"/>
                <a:cs typeface="Cambria"/>
                <a:sym typeface="Cambria"/>
              </a:rPr>
              <a:t>successes</a:t>
            </a:r>
            <a:r>
              <a:rPr lang="en-US" sz="3600" i="1" dirty="0">
                <a:solidFill>
                  <a:srgbClr val="385723"/>
                </a:solidFill>
                <a:latin typeface="Cambria"/>
                <a:ea typeface="Cambria"/>
                <a:cs typeface="Cambria"/>
                <a:sym typeface="Cambria"/>
              </a:rPr>
              <a:t> of the program to date?</a:t>
            </a:r>
          </a:p>
        </p:txBody>
      </p:sp>
      <p:sp>
        <p:nvSpPr>
          <p:cNvPr id="4" name="Shape 155"/>
          <p:cNvSpPr txBox="1">
            <a:spLocks/>
          </p:cNvSpPr>
          <p:nvPr/>
        </p:nvSpPr>
        <p:spPr>
          <a:xfrm>
            <a:off x="1260088" y="0"/>
            <a:ext cx="7883911" cy="1025911"/>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r>
              <a:rPr lang="en-US" sz="3600" b="1" dirty="0" smtClean="0">
                <a:latin typeface="Cambria"/>
                <a:ea typeface="Cambria"/>
                <a:cs typeface="Cambria"/>
                <a:sym typeface="Cambria"/>
              </a:rPr>
              <a:t>Claims and Evidence</a:t>
            </a:r>
            <a:endParaRPr lang="en-US" sz="3600" b="1" dirty="0">
              <a:latin typeface="Cambria"/>
              <a:ea typeface="Cambria"/>
              <a:cs typeface="Cambria"/>
              <a:sym typeface="Cambria"/>
            </a:endParaRPr>
          </a:p>
        </p:txBody>
      </p:sp>
    </p:spTree>
    <p:extLst>
      <p:ext uri="{BB962C8B-B14F-4D97-AF65-F5344CB8AC3E}">
        <p14:creationId xmlns:p14="http://schemas.microsoft.com/office/powerpoint/2010/main" val="111641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5" name="Shape 155"/>
          <p:cNvSpPr txBox="1">
            <a:spLocks noGrp="1"/>
          </p:cNvSpPr>
          <p:nvPr>
            <p:ph type="ctrTitle"/>
          </p:nvPr>
        </p:nvSpPr>
        <p:spPr>
          <a:xfrm>
            <a:off x="1260088" y="0"/>
            <a:ext cx="7883911" cy="1025911"/>
          </a:xfrm>
          <a:prstGeom prst="rect">
            <a:avLst/>
          </a:prstGeom>
        </p:spPr>
        <p:txBody>
          <a:bodyPr lIns="91425" tIns="91425" rIns="91425" bIns="91425" anchor="ctr" anchorCtr="0">
            <a:noAutofit/>
          </a:bodyPr>
          <a:lstStyle/>
          <a:p>
            <a:pPr lvl="0">
              <a:spcBef>
                <a:spcPts val="0"/>
              </a:spcBef>
              <a:buNone/>
            </a:pPr>
            <a:r>
              <a:rPr lang="en-US" sz="3600" b="1" dirty="0">
                <a:latin typeface="Cambria"/>
                <a:ea typeface="Cambria"/>
                <a:cs typeface="Cambria"/>
                <a:sym typeface="Cambria"/>
              </a:rPr>
              <a:t>Claims and Evidence</a:t>
            </a:r>
          </a:p>
        </p:txBody>
      </p:sp>
      <p:sp>
        <p:nvSpPr>
          <p:cNvPr id="6" name="Shape 156"/>
          <p:cNvSpPr txBox="1">
            <a:spLocks/>
          </p:cNvSpPr>
          <p:nvPr/>
        </p:nvSpPr>
        <p:spPr>
          <a:xfrm>
            <a:off x="234176" y="1920240"/>
            <a:ext cx="8686800" cy="539925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228600" marR="0" lvl="0" indent="-50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0" lvl="0" indent="0">
              <a:lnSpc>
                <a:spcPct val="100000"/>
              </a:lnSpc>
              <a:spcBef>
                <a:spcPts val="0"/>
              </a:spcBef>
              <a:buNone/>
            </a:pPr>
            <a:r>
              <a:rPr lang="en-US" sz="2600" b="1" dirty="0" smtClean="0">
                <a:solidFill>
                  <a:srgbClr val="385723"/>
                </a:solidFill>
                <a:latin typeface="Calibri" charset="0"/>
                <a:ea typeface="Calibri" charset="0"/>
                <a:cs typeface="Calibri" charset="0"/>
                <a:sym typeface="Cambria"/>
              </a:rPr>
              <a:t>TL </a:t>
            </a:r>
            <a:r>
              <a:rPr lang="en-US" sz="2600" b="1" dirty="0">
                <a:solidFill>
                  <a:srgbClr val="385723"/>
                </a:solidFill>
                <a:latin typeface="Calibri" charset="0"/>
                <a:ea typeface="Calibri" charset="0"/>
                <a:cs typeface="Calibri" charset="0"/>
                <a:sym typeface="Cambria"/>
              </a:rPr>
              <a:t>Cohort has created a “back porch” </a:t>
            </a:r>
            <a:r>
              <a:rPr lang="en-US" sz="2600" b="1" dirty="0" smtClean="0">
                <a:solidFill>
                  <a:srgbClr val="385723"/>
                </a:solidFill>
                <a:latin typeface="Calibri" charset="0"/>
                <a:ea typeface="Calibri" charset="0"/>
                <a:cs typeface="Calibri" charset="0"/>
                <a:sym typeface="Cambria"/>
              </a:rPr>
              <a:t/>
            </a:r>
            <a:br>
              <a:rPr lang="en-US" sz="2600" b="1" dirty="0" smtClean="0">
                <a:solidFill>
                  <a:srgbClr val="385723"/>
                </a:solidFill>
                <a:latin typeface="Calibri" charset="0"/>
                <a:ea typeface="Calibri" charset="0"/>
                <a:cs typeface="Calibri" charset="0"/>
                <a:sym typeface="Cambria"/>
              </a:rPr>
            </a:br>
            <a:r>
              <a:rPr lang="en-US" sz="2600" b="1" dirty="0" smtClean="0">
                <a:solidFill>
                  <a:srgbClr val="385723"/>
                </a:solidFill>
                <a:latin typeface="Calibri" charset="0"/>
                <a:ea typeface="Calibri" charset="0"/>
                <a:cs typeface="Calibri" charset="0"/>
                <a:sym typeface="Cambria"/>
              </a:rPr>
              <a:t>(</a:t>
            </a:r>
            <a:r>
              <a:rPr lang="en-US" sz="2600" b="1" dirty="0">
                <a:solidFill>
                  <a:srgbClr val="385723"/>
                </a:solidFill>
                <a:latin typeface="Calibri" charset="0"/>
                <a:ea typeface="Calibri" charset="0"/>
                <a:cs typeface="Calibri" charset="0"/>
                <a:sym typeface="Cambria"/>
              </a:rPr>
              <a:t>Dana &amp; </a:t>
            </a:r>
            <a:r>
              <a:rPr lang="en-US" sz="2600" b="1" dirty="0" err="1">
                <a:solidFill>
                  <a:srgbClr val="385723"/>
                </a:solidFill>
                <a:latin typeface="Calibri" charset="0"/>
                <a:ea typeface="Calibri" charset="0"/>
                <a:cs typeface="Calibri" charset="0"/>
                <a:sym typeface="Cambria"/>
              </a:rPr>
              <a:t>Yendol-Hoppey</a:t>
            </a:r>
            <a:r>
              <a:rPr lang="en-US" sz="2600" b="1" dirty="0">
                <a:solidFill>
                  <a:srgbClr val="385723"/>
                </a:solidFill>
                <a:latin typeface="Calibri" charset="0"/>
                <a:ea typeface="Calibri" charset="0"/>
                <a:cs typeface="Calibri" charset="0"/>
                <a:sym typeface="Cambria"/>
              </a:rPr>
              <a:t>, 2015). Teachers share stories </a:t>
            </a:r>
            <a:r>
              <a:rPr lang="en-US" sz="2600" b="1" dirty="0" smtClean="0">
                <a:solidFill>
                  <a:srgbClr val="385723"/>
                </a:solidFill>
                <a:latin typeface="Calibri" charset="0"/>
                <a:ea typeface="Calibri" charset="0"/>
                <a:cs typeface="Calibri" charset="0"/>
                <a:sym typeface="Cambria"/>
              </a:rPr>
              <a:t/>
            </a:r>
            <a:br>
              <a:rPr lang="en-US" sz="2600" b="1" dirty="0" smtClean="0">
                <a:solidFill>
                  <a:srgbClr val="385723"/>
                </a:solidFill>
                <a:latin typeface="Calibri" charset="0"/>
                <a:ea typeface="Calibri" charset="0"/>
                <a:cs typeface="Calibri" charset="0"/>
                <a:sym typeface="Cambria"/>
              </a:rPr>
            </a:br>
            <a:r>
              <a:rPr lang="en-US" sz="2600" b="1" dirty="0" smtClean="0">
                <a:solidFill>
                  <a:srgbClr val="385723"/>
                </a:solidFill>
                <a:latin typeface="Calibri" charset="0"/>
                <a:ea typeface="Calibri" charset="0"/>
                <a:cs typeface="Calibri" charset="0"/>
                <a:sym typeface="Cambria"/>
              </a:rPr>
              <a:t>and </a:t>
            </a:r>
            <a:r>
              <a:rPr lang="en-US" sz="2600" b="1" dirty="0">
                <a:solidFill>
                  <a:srgbClr val="385723"/>
                </a:solidFill>
                <a:latin typeface="Calibri" charset="0"/>
                <a:ea typeface="Calibri" charset="0"/>
                <a:cs typeface="Calibri" charset="0"/>
                <a:sym typeface="Cambria"/>
              </a:rPr>
              <a:t>strategies related to teaching and mentoring.</a:t>
            </a:r>
            <a:endParaRPr lang="en-US" sz="2600" dirty="0">
              <a:solidFill>
                <a:srgbClr val="385723"/>
              </a:solidFill>
              <a:latin typeface="Calibri" charset="0"/>
              <a:ea typeface="Calibri" charset="0"/>
              <a:cs typeface="Calibri" charset="0"/>
              <a:sym typeface="Cambria"/>
            </a:endParaRPr>
          </a:p>
          <a:p>
            <a:pPr marL="457200" lvl="1" indent="-457200">
              <a:lnSpc>
                <a:spcPct val="100000"/>
              </a:lnSpc>
              <a:spcBef>
                <a:spcPts val="1200"/>
              </a:spcBef>
              <a:buFont typeface=".PingFangSC-Regular" charset="-122"/>
              <a:buChar char="★"/>
            </a:pPr>
            <a:r>
              <a:rPr lang="en-US" sz="2000" dirty="0">
                <a:solidFill>
                  <a:srgbClr val="385723"/>
                </a:solidFill>
                <a:latin typeface="Calibri" charset="0"/>
                <a:ea typeface="Calibri" charset="0"/>
                <a:cs typeface="Calibri" charset="0"/>
                <a:sym typeface="Cambria"/>
              </a:rPr>
              <a:t>“Being with other schools, we can see that the issues we face are universal. Sometimes, we feel that it is just site-based, but it is across the partnership. We can have deep conversation with other partnership CT’s (collaborative teachers.) We gain a variety of perspectives.”</a:t>
            </a:r>
          </a:p>
          <a:p>
            <a:pPr lvl="0">
              <a:lnSpc>
                <a:spcPct val="100000"/>
              </a:lnSpc>
              <a:spcBef>
                <a:spcPts val="0"/>
              </a:spcBef>
              <a:buNone/>
            </a:pPr>
            <a:endParaRPr lang="en-US" dirty="0">
              <a:solidFill>
                <a:srgbClr val="385723"/>
              </a:solidFill>
              <a:latin typeface="Calibri" charset="0"/>
              <a:ea typeface="Calibri" charset="0"/>
              <a:cs typeface="Calibri" charset="0"/>
              <a:sym typeface="Cambria"/>
            </a:endParaRPr>
          </a:p>
        </p:txBody>
      </p:sp>
      <p:sp>
        <p:nvSpPr>
          <p:cNvPr id="7" name="Rectangle 6"/>
          <p:cNvSpPr/>
          <p:nvPr/>
        </p:nvSpPr>
        <p:spPr>
          <a:xfrm>
            <a:off x="262053" y="1282390"/>
            <a:ext cx="8619893" cy="512956"/>
          </a:xfrm>
          <a:prstGeom prst="rect">
            <a:avLst/>
          </a:prstGeom>
          <a:solidFill>
            <a:srgbClr val="005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600" b="1" dirty="0" smtClean="0">
                <a:solidFill>
                  <a:schemeClr val="bg1"/>
                </a:solidFill>
                <a:latin typeface="Calibri" charset="0"/>
                <a:ea typeface="Calibri" charset="0"/>
                <a:cs typeface="Calibri" charset="0"/>
                <a:sym typeface="Cambria"/>
              </a:rPr>
              <a:t>Successes</a:t>
            </a:r>
            <a:endParaRPr lang="en-US" sz="2600" b="1" dirty="0">
              <a:solidFill>
                <a:schemeClr val="bg1"/>
              </a:solidFill>
              <a:latin typeface="Calibri" charset="0"/>
              <a:ea typeface="Calibri" charset="0"/>
              <a:cs typeface="Calibri" charset="0"/>
              <a:sym typeface="Cambri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5" name="Shape 155"/>
          <p:cNvSpPr txBox="1">
            <a:spLocks noGrp="1"/>
          </p:cNvSpPr>
          <p:nvPr>
            <p:ph type="ctrTitle"/>
          </p:nvPr>
        </p:nvSpPr>
        <p:spPr>
          <a:xfrm>
            <a:off x="1260088" y="0"/>
            <a:ext cx="7883911" cy="1025911"/>
          </a:xfrm>
          <a:prstGeom prst="rect">
            <a:avLst/>
          </a:prstGeom>
        </p:spPr>
        <p:txBody>
          <a:bodyPr lIns="91425" tIns="91425" rIns="91425" bIns="91425" anchor="ctr" anchorCtr="0">
            <a:noAutofit/>
          </a:bodyPr>
          <a:lstStyle/>
          <a:p>
            <a:pPr lvl="0">
              <a:spcBef>
                <a:spcPts val="0"/>
              </a:spcBef>
              <a:buNone/>
            </a:pPr>
            <a:r>
              <a:rPr lang="en-US" sz="3600" b="1" dirty="0">
                <a:latin typeface="Cambria"/>
                <a:ea typeface="Cambria"/>
                <a:cs typeface="Cambria"/>
                <a:sym typeface="Cambria"/>
              </a:rPr>
              <a:t>Claims and Evidence</a:t>
            </a:r>
          </a:p>
        </p:txBody>
      </p:sp>
      <p:sp>
        <p:nvSpPr>
          <p:cNvPr id="6" name="Shape 156"/>
          <p:cNvSpPr txBox="1">
            <a:spLocks/>
          </p:cNvSpPr>
          <p:nvPr/>
        </p:nvSpPr>
        <p:spPr>
          <a:xfrm>
            <a:off x="234176" y="1920240"/>
            <a:ext cx="8686800" cy="539925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228600" marR="0" lvl="0" indent="-50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0" lvl="0" indent="0">
              <a:lnSpc>
                <a:spcPct val="100000"/>
              </a:lnSpc>
              <a:spcBef>
                <a:spcPts val="0"/>
              </a:spcBef>
              <a:buNone/>
            </a:pPr>
            <a:r>
              <a:rPr lang="en-US" sz="2600" b="1" dirty="0">
                <a:solidFill>
                  <a:srgbClr val="385723"/>
                </a:solidFill>
                <a:latin typeface="Calibri" charset="0"/>
                <a:ea typeface="Calibri" charset="0"/>
                <a:cs typeface="Calibri" charset="0"/>
                <a:sym typeface="Cambria"/>
              </a:rPr>
              <a:t>TL Cohort has served as a mechanism for professional renewal for teachers.</a:t>
            </a:r>
          </a:p>
          <a:p>
            <a:pPr marL="457200" lvl="1" indent="-457200">
              <a:lnSpc>
                <a:spcPct val="100000"/>
              </a:lnSpc>
              <a:spcBef>
                <a:spcPts val="1200"/>
              </a:spcBef>
              <a:buFont typeface=".PingFangSC-Regular" charset="-122"/>
              <a:buChar char="★"/>
            </a:pPr>
            <a:r>
              <a:rPr lang="en-US" sz="2000" dirty="0">
                <a:solidFill>
                  <a:srgbClr val="385723"/>
                </a:solidFill>
                <a:latin typeface="Calibri" charset="0"/>
                <a:ea typeface="Calibri" charset="0"/>
                <a:cs typeface="Calibri" charset="0"/>
                <a:sym typeface="Cambria"/>
              </a:rPr>
              <a:t>“Can be energizing to hear and feel what each other thinks through both discussion and online discussion board</a:t>
            </a:r>
            <a:r>
              <a:rPr lang="en-US" sz="2000" dirty="0" smtClean="0">
                <a:solidFill>
                  <a:srgbClr val="385723"/>
                </a:solidFill>
                <a:latin typeface="Calibri" charset="0"/>
                <a:ea typeface="Calibri" charset="0"/>
                <a:cs typeface="Calibri" charset="0"/>
                <a:sym typeface="Cambria"/>
              </a:rPr>
              <a:t>.”</a:t>
            </a:r>
            <a:endParaRPr lang="en-US" sz="2000" dirty="0">
              <a:solidFill>
                <a:srgbClr val="385723"/>
              </a:solidFill>
              <a:latin typeface="Calibri" charset="0"/>
              <a:ea typeface="Calibri" charset="0"/>
              <a:cs typeface="Calibri" charset="0"/>
              <a:sym typeface="Cambria"/>
            </a:endParaRPr>
          </a:p>
          <a:p>
            <a:pPr marL="457200" lvl="1" indent="-457200">
              <a:lnSpc>
                <a:spcPct val="100000"/>
              </a:lnSpc>
              <a:spcBef>
                <a:spcPts val="1200"/>
              </a:spcBef>
              <a:buFont typeface=".PingFangSC-Regular" charset="-122"/>
              <a:buChar char="★"/>
            </a:pPr>
            <a:r>
              <a:rPr lang="en-US" sz="2000" dirty="0">
                <a:solidFill>
                  <a:srgbClr val="385723"/>
                </a:solidFill>
                <a:latin typeface="Calibri" charset="0"/>
                <a:ea typeface="Calibri" charset="0"/>
                <a:cs typeface="Calibri" charset="0"/>
                <a:sym typeface="Cambria"/>
              </a:rPr>
              <a:t>“ I felt as though I was becoming complacent in my job as a teacher so I wanted to push myself a little further as far as helping myself, my resident and seeing what I could do to help other at my school as well</a:t>
            </a:r>
            <a:r>
              <a:rPr lang="en-US" sz="2000" dirty="0" smtClean="0">
                <a:solidFill>
                  <a:srgbClr val="385723"/>
                </a:solidFill>
                <a:latin typeface="Calibri" charset="0"/>
                <a:ea typeface="Calibri" charset="0"/>
                <a:cs typeface="Calibri" charset="0"/>
                <a:sym typeface="Cambria"/>
              </a:rPr>
              <a:t>.”</a:t>
            </a:r>
            <a:endParaRPr lang="en-US" sz="2000" dirty="0">
              <a:solidFill>
                <a:srgbClr val="385723"/>
              </a:solidFill>
              <a:latin typeface="Calibri" charset="0"/>
              <a:ea typeface="Calibri" charset="0"/>
              <a:cs typeface="Calibri" charset="0"/>
              <a:sym typeface="Cambria"/>
            </a:endParaRPr>
          </a:p>
          <a:p>
            <a:pPr marL="457200" lvl="1" indent="-457200">
              <a:lnSpc>
                <a:spcPct val="100000"/>
              </a:lnSpc>
              <a:spcBef>
                <a:spcPts val="1200"/>
              </a:spcBef>
              <a:buFont typeface=".PingFangSC-Regular" charset="-122"/>
              <a:buChar char="★"/>
            </a:pPr>
            <a:r>
              <a:rPr lang="en-US" sz="2000" dirty="0">
                <a:solidFill>
                  <a:srgbClr val="385723"/>
                </a:solidFill>
                <a:latin typeface="Calibri" charset="0"/>
                <a:ea typeface="Calibri" charset="0"/>
                <a:cs typeface="Calibri" charset="0"/>
                <a:sym typeface="Cambria"/>
              </a:rPr>
              <a:t>“I decided to participate in this to grow further with teacher leadership skills and I felt like this program was a good way to challenge myself and further develop my career as a teacher.”</a:t>
            </a:r>
          </a:p>
          <a:p>
            <a:pPr lvl="0">
              <a:lnSpc>
                <a:spcPct val="100000"/>
              </a:lnSpc>
              <a:spcBef>
                <a:spcPts val="0"/>
              </a:spcBef>
              <a:buNone/>
            </a:pPr>
            <a:endParaRPr lang="en-US" sz="2000" dirty="0">
              <a:solidFill>
                <a:srgbClr val="385723"/>
              </a:solidFill>
              <a:latin typeface="Calibri" charset="0"/>
              <a:ea typeface="Calibri" charset="0"/>
              <a:cs typeface="Calibri" charset="0"/>
              <a:sym typeface="Cambria"/>
            </a:endParaRPr>
          </a:p>
        </p:txBody>
      </p:sp>
      <p:sp>
        <p:nvSpPr>
          <p:cNvPr id="7" name="Rectangle 6"/>
          <p:cNvSpPr/>
          <p:nvPr/>
        </p:nvSpPr>
        <p:spPr>
          <a:xfrm>
            <a:off x="262053" y="1282390"/>
            <a:ext cx="8619893" cy="512956"/>
          </a:xfrm>
          <a:prstGeom prst="rect">
            <a:avLst/>
          </a:prstGeom>
          <a:solidFill>
            <a:srgbClr val="005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600" b="1" dirty="0" smtClean="0">
                <a:solidFill>
                  <a:schemeClr val="bg1"/>
                </a:solidFill>
                <a:latin typeface="Calibri" charset="0"/>
                <a:ea typeface="Calibri" charset="0"/>
                <a:cs typeface="Calibri" charset="0"/>
                <a:sym typeface="Cambria"/>
              </a:rPr>
              <a:t>Successes</a:t>
            </a:r>
            <a:endParaRPr lang="en-US" sz="2600" b="1" dirty="0">
              <a:solidFill>
                <a:schemeClr val="bg1"/>
              </a:solidFill>
              <a:latin typeface="Calibri" charset="0"/>
              <a:ea typeface="Calibri" charset="0"/>
              <a:cs typeface="Calibri" charset="0"/>
              <a:sym typeface="Cambri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ctrTitle"/>
          </p:nvPr>
        </p:nvSpPr>
        <p:spPr>
          <a:xfrm>
            <a:off x="1260900" y="1"/>
            <a:ext cx="7883100" cy="101476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rgbClr val="385723"/>
              </a:buClr>
              <a:buSzPct val="25000"/>
              <a:buFont typeface="Cambria"/>
              <a:buNone/>
            </a:pPr>
            <a:r>
              <a:rPr lang="en-US" sz="3600" b="1" i="0" u="none" strike="noStrike" cap="none">
                <a:solidFill>
                  <a:srgbClr val="FFFFFF"/>
                </a:solidFill>
                <a:latin typeface="Cambria"/>
                <a:ea typeface="Cambria"/>
                <a:cs typeface="Cambria"/>
                <a:sym typeface="Cambria"/>
              </a:rPr>
              <a:t>Implications</a:t>
            </a:r>
          </a:p>
        </p:txBody>
      </p:sp>
      <p:sp>
        <p:nvSpPr>
          <p:cNvPr id="204" name="Shape 204"/>
          <p:cNvSpPr txBox="1"/>
          <p:nvPr/>
        </p:nvSpPr>
        <p:spPr>
          <a:xfrm>
            <a:off x="0" y="2077124"/>
            <a:ext cx="9143998" cy="4082754"/>
          </a:xfrm>
          <a:prstGeom prst="rect">
            <a:avLst/>
          </a:prstGeom>
          <a:noFill/>
          <a:ln>
            <a:noFill/>
          </a:ln>
        </p:spPr>
        <p:txBody>
          <a:bodyPr lIns="91425" tIns="91425" rIns="91425" bIns="91425" anchor="t" anchorCtr="0">
            <a:noAutofit/>
          </a:bodyPr>
          <a:lstStyle/>
          <a:p>
            <a:pPr marL="342900" marR="0" lvl="0" indent="-228600" algn="l" rtl="0">
              <a:lnSpc>
                <a:spcPct val="100000"/>
              </a:lnSpc>
              <a:spcBef>
                <a:spcPts val="0"/>
              </a:spcBef>
              <a:buClr>
                <a:schemeClr val="accent1"/>
              </a:buClr>
              <a:buFont typeface="Arial"/>
              <a:buNone/>
            </a:pPr>
            <a:endParaRPr sz="2800" b="0" i="0" u="none" strike="noStrike" cap="none">
              <a:solidFill>
                <a:schemeClr val="dk1"/>
              </a:solidFill>
              <a:latin typeface="Calibri"/>
              <a:ea typeface="Calibri"/>
              <a:cs typeface="Calibri"/>
              <a:sym typeface="Calibri"/>
            </a:endParaRPr>
          </a:p>
        </p:txBody>
      </p:sp>
      <p:sp>
        <p:nvSpPr>
          <p:cNvPr id="205" name="Shape 205"/>
          <p:cNvSpPr txBox="1"/>
          <p:nvPr/>
        </p:nvSpPr>
        <p:spPr>
          <a:xfrm>
            <a:off x="466344" y="1435608"/>
            <a:ext cx="8619067" cy="3941400"/>
          </a:xfrm>
          <a:prstGeom prst="rect">
            <a:avLst/>
          </a:prstGeom>
          <a:noFill/>
          <a:ln>
            <a:noFill/>
          </a:ln>
        </p:spPr>
        <p:txBody>
          <a:bodyPr lIns="91425" tIns="91425" rIns="91425" bIns="91425" anchor="t" anchorCtr="0">
            <a:noAutofit/>
          </a:bodyPr>
          <a:lstStyle/>
          <a:p>
            <a:pPr marL="457200" marR="0" lvl="0" indent="-457200" algn="l" rtl="0">
              <a:lnSpc>
                <a:spcPct val="100000"/>
              </a:lnSpc>
              <a:spcBef>
                <a:spcPts val="1200"/>
              </a:spcBef>
              <a:buClr>
                <a:srgbClr val="274E13"/>
              </a:buClr>
              <a:buSzPct val="100000"/>
              <a:buFont typeface=".PingFangSC-Regular" charset="-122"/>
              <a:buChar char="★"/>
            </a:pPr>
            <a:r>
              <a:rPr lang="en-US" sz="2600" dirty="0">
                <a:solidFill>
                  <a:srgbClr val="274E13"/>
                </a:solidFill>
                <a:latin typeface="Calibri"/>
                <a:ea typeface="Calibri"/>
                <a:cs typeface="Calibri"/>
                <a:sym typeface="Calibri"/>
              </a:rPr>
              <a:t>Improve the communication between the Teacher Leadership program and the UTRPP Leadership Team</a:t>
            </a:r>
            <a:r>
              <a:rPr lang="en-US" sz="2600" dirty="0" smtClean="0">
                <a:solidFill>
                  <a:srgbClr val="274E13"/>
                </a:solidFill>
                <a:latin typeface="Calibri"/>
                <a:ea typeface="Calibri"/>
                <a:cs typeface="Calibri"/>
                <a:sym typeface="Calibri"/>
              </a:rPr>
              <a:t>.</a:t>
            </a:r>
            <a:endParaRPr sz="2600" dirty="0">
              <a:solidFill>
                <a:srgbClr val="274E13"/>
              </a:solidFill>
              <a:latin typeface="Calibri"/>
              <a:ea typeface="Calibri"/>
              <a:cs typeface="Calibri"/>
              <a:sym typeface="Calibri"/>
            </a:endParaRPr>
          </a:p>
          <a:p>
            <a:pPr marL="457200" marR="0" lvl="0" indent="-457200" algn="l" rtl="0">
              <a:lnSpc>
                <a:spcPct val="100000"/>
              </a:lnSpc>
              <a:spcBef>
                <a:spcPts val="1200"/>
              </a:spcBef>
              <a:buClr>
                <a:srgbClr val="274E13"/>
              </a:buClr>
              <a:buSzPct val="100000"/>
              <a:buFont typeface=".PingFangSC-Regular" charset="-122"/>
              <a:buChar char="★"/>
            </a:pPr>
            <a:r>
              <a:rPr lang="en-US" sz="2600" dirty="0">
                <a:solidFill>
                  <a:srgbClr val="274E13"/>
                </a:solidFill>
                <a:latin typeface="Calibri"/>
                <a:ea typeface="Calibri"/>
                <a:cs typeface="Calibri"/>
                <a:sym typeface="Calibri"/>
              </a:rPr>
              <a:t>Reorganization of time that is allocated for the UTRPP </a:t>
            </a:r>
            <a:r>
              <a:rPr lang="en-US" sz="2600" dirty="0" smtClean="0">
                <a:solidFill>
                  <a:srgbClr val="274E13"/>
                </a:solidFill>
                <a:latin typeface="Calibri"/>
                <a:ea typeface="Calibri"/>
                <a:cs typeface="Calibri"/>
                <a:sym typeface="Calibri"/>
              </a:rPr>
              <a:t>Teacher Leadership </a:t>
            </a:r>
            <a:r>
              <a:rPr lang="en-US" sz="2600" dirty="0">
                <a:solidFill>
                  <a:srgbClr val="274E13"/>
                </a:solidFill>
                <a:latin typeface="Calibri"/>
                <a:ea typeface="Calibri"/>
                <a:cs typeface="Calibri"/>
                <a:sym typeface="Calibri"/>
              </a:rPr>
              <a:t>Cohort</a:t>
            </a:r>
            <a:r>
              <a:rPr lang="en-US" sz="2600" dirty="0" smtClean="0">
                <a:solidFill>
                  <a:srgbClr val="274E13"/>
                </a:solidFill>
                <a:latin typeface="Calibri"/>
                <a:ea typeface="Calibri"/>
                <a:cs typeface="Calibri"/>
                <a:sym typeface="Calibri"/>
              </a:rPr>
              <a:t>.</a:t>
            </a:r>
            <a:r>
              <a:rPr lang="en-US" sz="2600" dirty="0" smtClean="0">
                <a:solidFill>
                  <a:schemeClr val="dk1"/>
                </a:solidFill>
                <a:latin typeface="Calibri"/>
                <a:ea typeface="Calibri"/>
                <a:cs typeface="Calibri"/>
                <a:sym typeface="Calibri"/>
              </a:rPr>
              <a:t> </a:t>
            </a:r>
            <a:endParaRPr lang="en-US" sz="2600"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05">
                                            <p:txEl>
                                              <p:pRg st="0" end="0"/>
                                            </p:txEl>
                                          </p:spTgt>
                                        </p:tgtEl>
                                        <p:attrNameLst>
                                          <p:attrName>style.visibility</p:attrName>
                                        </p:attrNameLst>
                                      </p:cBhvr>
                                      <p:to>
                                        <p:strVal val="visible"/>
                                      </p:to>
                                    </p:set>
                                    <p:anim calcmode="lin" valueType="num">
                                      <p:cBhvr additive="base">
                                        <p:cTn id="7" dur="500" fill="hold"/>
                                        <p:tgtEl>
                                          <p:spTgt spid="20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0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05">
                                            <p:txEl>
                                              <p:pRg st="1" end="1"/>
                                            </p:txEl>
                                          </p:spTgt>
                                        </p:tgtEl>
                                        <p:attrNameLst>
                                          <p:attrName>style.visibility</p:attrName>
                                        </p:attrNameLst>
                                      </p:cBhvr>
                                      <p:to>
                                        <p:strVal val="visible"/>
                                      </p:to>
                                    </p:set>
                                    <p:anim calcmode="lin" valueType="num">
                                      <p:cBhvr additive="base">
                                        <p:cTn id="13" dur="500" fill="hold"/>
                                        <p:tgtEl>
                                          <p:spTgt spid="20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0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ctrTitle"/>
          </p:nvPr>
        </p:nvSpPr>
        <p:spPr>
          <a:xfrm>
            <a:off x="1260088" y="0"/>
            <a:ext cx="7883910" cy="1014761"/>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rgbClr val="385723"/>
              </a:buClr>
              <a:buSzPct val="25000"/>
              <a:buFont typeface="Cambria"/>
              <a:buNone/>
            </a:pPr>
            <a:r>
              <a:rPr lang="en-US" sz="3600" b="1" i="0" u="none" strike="noStrike" cap="none" dirty="0">
                <a:solidFill>
                  <a:srgbClr val="FFFFFF"/>
                </a:solidFill>
                <a:latin typeface="Cambria"/>
                <a:ea typeface="Cambria"/>
                <a:cs typeface="Cambria"/>
                <a:sym typeface="Cambria"/>
              </a:rPr>
              <a:t>Future Wonderings</a:t>
            </a:r>
          </a:p>
        </p:txBody>
      </p:sp>
      <p:sp>
        <p:nvSpPr>
          <p:cNvPr id="211" name="Shape 211"/>
          <p:cNvSpPr txBox="1"/>
          <p:nvPr/>
        </p:nvSpPr>
        <p:spPr>
          <a:xfrm>
            <a:off x="0" y="2077124"/>
            <a:ext cx="9143998" cy="4082754"/>
          </a:xfrm>
          <a:prstGeom prst="rect">
            <a:avLst/>
          </a:prstGeom>
          <a:noFill/>
          <a:ln>
            <a:noFill/>
          </a:ln>
        </p:spPr>
        <p:txBody>
          <a:bodyPr lIns="91425" tIns="91425" rIns="91425" bIns="91425" anchor="t" anchorCtr="0">
            <a:noAutofit/>
          </a:bodyPr>
          <a:lstStyle/>
          <a:p>
            <a:pPr marL="342900" marR="0" lvl="0" indent="-228600" algn="l" rtl="0">
              <a:lnSpc>
                <a:spcPct val="100000"/>
              </a:lnSpc>
              <a:spcBef>
                <a:spcPts val="0"/>
              </a:spcBef>
              <a:buClr>
                <a:schemeClr val="accent1"/>
              </a:buClr>
              <a:buFont typeface="Arial"/>
              <a:buNone/>
            </a:pPr>
            <a:endParaRPr sz="2800" b="0" i="0" u="none" strike="noStrike" cap="none">
              <a:solidFill>
                <a:schemeClr val="dk1"/>
              </a:solidFill>
              <a:latin typeface="Calibri"/>
              <a:ea typeface="Calibri"/>
              <a:cs typeface="Calibri"/>
              <a:sym typeface="Calibri"/>
            </a:endParaRPr>
          </a:p>
        </p:txBody>
      </p:sp>
      <p:sp>
        <p:nvSpPr>
          <p:cNvPr id="212" name="Shape 212"/>
          <p:cNvSpPr txBox="1"/>
          <p:nvPr/>
        </p:nvSpPr>
        <p:spPr>
          <a:xfrm>
            <a:off x="463602" y="1432975"/>
            <a:ext cx="8216796" cy="4471800"/>
          </a:xfrm>
          <a:prstGeom prst="rect">
            <a:avLst/>
          </a:prstGeom>
          <a:noFill/>
          <a:ln>
            <a:noFill/>
          </a:ln>
        </p:spPr>
        <p:txBody>
          <a:bodyPr lIns="91425" tIns="91425" rIns="91425" bIns="91425" anchor="t" anchorCtr="0">
            <a:noAutofit/>
          </a:bodyPr>
          <a:lstStyle/>
          <a:p>
            <a:pPr marL="457200" marR="0" lvl="0" indent="-457200" algn="l" rtl="0">
              <a:lnSpc>
                <a:spcPct val="100000"/>
              </a:lnSpc>
              <a:spcBef>
                <a:spcPts val="1200"/>
              </a:spcBef>
              <a:buClr>
                <a:srgbClr val="385723"/>
              </a:buClr>
              <a:buSzPct val="100000"/>
              <a:buFont typeface="Cambria"/>
              <a:buChar char="★"/>
            </a:pPr>
            <a:r>
              <a:rPr lang="en-US" sz="2600" dirty="0">
                <a:solidFill>
                  <a:srgbClr val="385723"/>
                </a:solidFill>
                <a:latin typeface="Calibri" charset="0"/>
                <a:ea typeface="Calibri" charset="0"/>
                <a:cs typeface="Calibri" charset="0"/>
                <a:sym typeface="Cambria"/>
              </a:rPr>
              <a:t>In Year 2, how can we move the Teacher Leadership Cohort to examine inquiry across partnership schools instead of site-based inquiry</a:t>
            </a:r>
            <a:r>
              <a:rPr lang="en-US" sz="2600" dirty="0" smtClean="0">
                <a:solidFill>
                  <a:srgbClr val="385723"/>
                </a:solidFill>
                <a:latin typeface="Calibri" charset="0"/>
                <a:ea typeface="Calibri" charset="0"/>
                <a:cs typeface="Calibri" charset="0"/>
                <a:sym typeface="Cambria"/>
              </a:rPr>
              <a:t>?</a:t>
            </a:r>
            <a:endParaRPr sz="2600" dirty="0">
              <a:solidFill>
                <a:srgbClr val="385723"/>
              </a:solidFill>
              <a:latin typeface="Calibri" charset="0"/>
              <a:ea typeface="Calibri" charset="0"/>
              <a:cs typeface="Calibri" charset="0"/>
              <a:sym typeface="Cambria"/>
            </a:endParaRPr>
          </a:p>
          <a:p>
            <a:pPr marL="457200" marR="0" lvl="0" indent="-457200" algn="l" rtl="0">
              <a:lnSpc>
                <a:spcPct val="100000"/>
              </a:lnSpc>
              <a:spcBef>
                <a:spcPts val="1200"/>
              </a:spcBef>
              <a:buClr>
                <a:srgbClr val="385723"/>
              </a:buClr>
              <a:buSzPct val="100000"/>
              <a:buFont typeface="Cambria"/>
              <a:buChar char="★"/>
            </a:pPr>
            <a:r>
              <a:rPr lang="en-US" sz="2600" dirty="0">
                <a:solidFill>
                  <a:srgbClr val="385723"/>
                </a:solidFill>
                <a:latin typeface="Calibri" charset="0"/>
                <a:ea typeface="Calibri" charset="0"/>
                <a:cs typeface="Calibri" charset="0"/>
                <a:sym typeface="Cambria"/>
              </a:rPr>
              <a:t>How do we empower Teacher Leaders to have more of a voice within the leadership of the partnership</a:t>
            </a:r>
            <a:r>
              <a:rPr lang="en-US" sz="2600" dirty="0" smtClean="0">
                <a:solidFill>
                  <a:srgbClr val="385723"/>
                </a:solidFill>
                <a:latin typeface="Calibri" charset="0"/>
                <a:ea typeface="Calibri" charset="0"/>
                <a:cs typeface="Calibri" charset="0"/>
                <a:sym typeface="Cambria"/>
              </a:rPr>
              <a:t>?</a:t>
            </a:r>
            <a:endParaRPr sz="2600" dirty="0">
              <a:solidFill>
                <a:srgbClr val="385723"/>
              </a:solidFill>
              <a:latin typeface="Calibri" charset="0"/>
              <a:ea typeface="Calibri" charset="0"/>
              <a:cs typeface="Calibri" charset="0"/>
              <a:sym typeface="Cambria"/>
            </a:endParaRPr>
          </a:p>
          <a:p>
            <a:pPr marL="457200" marR="0" lvl="0" indent="-457200" algn="l" rtl="0">
              <a:lnSpc>
                <a:spcPct val="100000"/>
              </a:lnSpc>
              <a:spcBef>
                <a:spcPts val="1200"/>
              </a:spcBef>
              <a:buClr>
                <a:srgbClr val="385723"/>
              </a:buClr>
              <a:buSzPct val="100000"/>
              <a:buFont typeface="Cambria"/>
              <a:buChar char="★"/>
            </a:pPr>
            <a:r>
              <a:rPr lang="en-US" sz="2600" dirty="0">
                <a:solidFill>
                  <a:srgbClr val="385723"/>
                </a:solidFill>
                <a:latin typeface="Calibri" charset="0"/>
                <a:ea typeface="Calibri" charset="0"/>
                <a:cs typeface="Calibri" charset="0"/>
                <a:sym typeface="Cambria"/>
              </a:rPr>
              <a:t>How do we continue to recruit and sustain Teacher Leadership</a:t>
            </a:r>
            <a:r>
              <a:rPr lang="en-US" sz="2600" dirty="0" smtClean="0">
                <a:solidFill>
                  <a:srgbClr val="385723"/>
                </a:solidFill>
                <a:latin typeface="Calibri" charset="0"/>
                <a:ea typeface="Calibri" charset="0"/>
                <a:cs typeface="Calibri" charset="0"/>
                <a:sym typeface="Cambria"/>
              </a:rPr>
              <a:t>?</a:t>
            </a:r>
            <a:endParaRPr sz="2600" dirty="0">
              <a:solidFill>
                <a:srgbClr val="385723"/>
              </a:solidFill>
              <a:latin typeface="Calibri" charset="0"/>
              <a:ea typeface="Calibri" charset="0"/>
              <a:cs typeface="Calibri" charset="0"/>
              <a:sym typeface="Cambria"/>
            </a:endParaRPr>
          </a:p>
          <a:p>
            <a:pPr marL="457200" marR="0" lvl="0" indent="-457200" algn="l" rtl="0">
              <a:lnSpc>
                <a:spcPct val="100000"/>
              </a:lnSpc>
              <a:spcBef>
                <a:spcPts val="1200"/>
              </a:spcBef>
              <a:buClr>
                <a:srgbClr val="385723"/>
              </a:buClr>
              <a:buSzPct val="100000"/>
              <a:buFont typeface="Cambria"/>
              <a:buChar char="★"/>
            </a:pPr>
            <a:r>
              <a:rPr lang="en-US" sz="2600" dirty="0">
                <a:solidFill>
                  <a:srgbClr val="385723"/>
                </a:solidFill>
                <a:latin typeface="Calibri" charset="0"/>
                <a:ea typeface="Calibri" charset="0"/>
                <a:cs typeface="Calibri" charset="0"/>
                <a:sym typeface="Cambria"/>
              </a:rPr>
              <a:t>What does Teacher leadership look like amongst Professional Development Schools?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12">
                                            <p:txEl>
                                              <p:pRg st="0" end="0"/>
                                            </p:txEl>
                                          </p:spTgt>
                                        </p:tgtEl>
                                        <p:attrNameLst>
                                          <p:attrName>style.visibility</p:attrName>
                                        </p:attrNameLst>
                                      </p:cBhvr>
                                      <p:to>
                                        <p:strVal val="visible"/>
                                      </p:to>
                                    </p:set>
                                    <p:anim calcmode="lin" valueType="num">
                                      <p:cBhvr additive="base">
                                        <p:cTn id="7" dur="500" fill="hold"/>
                                        <p:tgtEl>
                                          <p:spTgt spid="21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12">
                                            <p:txEl>
                                              <p:pRg st="1" end="1"/>
                                            </p:txEl>
                                          </p:spTgt>
                                        </p:tgtEl>
                                        <p:attrNameLst>
                                          <p:attrName>style.visibility</p:attrName>
                                        </p:attrNameLst>
                                      </p:cBhvr>
                                      <p:to>
                                        <p:strVal val="visible"/>
                                      </p:to>
                                    </p:set>
                                    <p:anim calcmode="lin" valueType="num">
                                      <p:cBhvr additive="base">
                                        <p:cTn id="13" dur="500" fill="hold"/>
                                        <p:tgtEl>
                                          <p:spTgt spid="21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12">
                                            <p:txEl>
                                              <p:pRg st="2" end="2"/>
                                            </p:txEl>
                                          </p:spTgt>
                                        </p:tgtEl>
                                        <p:attrNameLst>
                                          <p:attrName>style.visibility</p:attrName>
                                        </p:attrNameLst>
                                      </p:cBhvr>
                                      <p:to>
                                        <p:strVal val="visible"/>
                                      </p:to>
                                    </p:set>
                                    <p:anim calcmode="lin" valueType="num">
                                      <p:cBhvr additive="base">
                                        <p:cTn id="19" dur="500" fill="hold"/>
                                        <p:tgtEl>
                                          <p:spTgt spid="21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12">
                                            <p:txEl>
                                              <p:pRg st="3" end="3"/>
                                            </p:txEl>
                                          </p:spTgt>
                                        </p:tgtEl>
                                        <p:attrNameLst>
                                          <p:attrName>style.visibility</p:attrName>
                                        </p:attrNameLst>
                                      </p:cBhvr>
                                      <p:to>
                                        <p:strVal val="visible"/>
                                      </p:to>
                                    </p:set>
                                    <p:anim calcmode="lin" valueType="num">
                                      <p:cBhvr additive="base">
                                        <p:cTn id="25" dur="500" fill="hold"/>
                                        <p:tgtEl>
                                          <p:spTgt spid="21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1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ctrTitle"/>
          </p:nvPr>
        </p:nvSpPr>
        <p:spPr>
          <a:xfrm>
            <a:off x="5847435" y="1173795"/>
            <a:ext cx="3296565" cy="938061"/>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lt1"/>
              </a:buClr>
              <a:buSzPct val="25000"/>
              <a:buFont typeface="Cambria"/>
              <a:buNone/>
            </a:pPr>
            <a:r>
              <a:rPr lang="en-US" sz="4000" b="1" i="0" u="none" strike="noStrike" cap="none">
                <a:solidFill>
                  <a:schemeClr val="lt1"/>
                </a:solidFill>
                <a:latin typeface="Cambria"/>
                <a:ea typeface="Cambria"/>
                <a:cs typeface="Cambria"/>
                <a:sym typeface="Cambria"/>
              </a:rPr>
              <a:t>Any questions??? </a:t>
            </a:r>
            <a:r>
              <a:rPr lang="en-US" sz="2400" b="1" i="0" u="none" strike="noStrike" cap="none">
                <a:solidFill>
                  <a:srgbClr val="548135"/>
                </a:solidFill>
                <a:latin typeface="Cambria"/>
                <a:ea typeface="Cambria"/>
                <a:cs typeface="Cambria"/>
                <a:sym typeface="Cambria"/>
              </a:rPr>
              <a:t/>
            </a:r>
            <a:br>
              <a:rPr lang="en-US" sz="2400" b="1" i="0" u="none" strike="noStrike" cap="none">
                <a:solidFill>
                  <a:srgbClr val="548135"/>
                </a:solidFill>
                <a:latin typeface="Cambria"/>
                <a:ea typeface="Cambria"/>
                <a:cs typeface="Cambria"/>
                <a:sym typeface="Cambria"/>
              </a:rPr>
            </a:br>
            <a:endParaRPr lang="en-US" sz="2400" b="1" i="0" u="none" strike="noStrike" cap="none">
              <a:solidFill>
                <a:srgbClr val="548135"/>
              </a:solidFill>
              <a:latin typeface="Cambria"/>
              <a:ea typeface="Cambria"/>
              <a:cs typeface="Cambria"/>
              <a:sym typeface="Cambria"/>
            </a:endParaRPr>
          </a:p>
        </p:txBody>
      </p:sp>
      <p:sp>
        <p:nvSpPr>
          <p:cNvPr id="218" name="Shape 218"/>
          <p:cNvSpPr txBox="1">
            <a:spLocks noGrp="1"/>
          </p:cNvSpPr>
          <p:nvPr>
            <p:ph type="subTitle" idx="1"/>
          </p:nvPr>
        </p:nvSpPr>
        <p:spPr>
          <a:xfrm>
            <a:off x="5174210" y="3711303"/>
            <a:ext cx="3803669" cy="2535660"/>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spcAft>
                <a:spcPts val="0"/>
              </a:spcAft>
              <a:buClr>
                <a:srgbClr val="FFFFFF"/>
              </a:buClr>
              <a:buSzPct val="25000"/>
              <a:buFont typeface="Arial"/>
              <a:buNone/>
            </a:pPr>
            <a:r>
              <a:rPr lang="en-US" sz="3200" b="1" i="0" u="none" strike="noStrike" cap="none">
                <a:solidFill>
                  <a:srgbClr val="FFFFFF"/>
                </a:solidFill>
                <a:latin typeface="Cambria"/>
                <a:ea typeface="Cambria"/>
                <a:cs typeface="Cambria"/>
                <a:sym typeface="Cambria"/>
              </a:rPr>
              <a:t>Thank you for your time!  If you have any further questions, please feel free to contact us at any time!</a:t>
            </a:r>
          </a:p>
          <a:p>
            <a:pPr marL="0" marR="0" lvl="0" indent="0" algn="ctr" rtl="0">
              <a:lnSpc>
                <a:spcPct val="90000"/>
              </a:lnSpc>
              <a:spcBef>
                <a:spcPts val="1000"/>
              </a:spcBef>
              <a:buClr>
                <a:schemeClr val="lt1"/>
              </a:buClr>
              <a:buSzPct val="25000"/>
              <a:buFont typeface="Arial"/>
              <a:buNone/>
            </a:pPr>
            <a:endParaRPr sz="24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ctrTitle"/>
          </p:nvPr>
        </p:nvSpPr>
        <p:spPr>
          <a:xfrm>
            <a:off x="0" y="1337775"/>
            <a:ext cx="9144000" cy="5197199"/>
          </a:xfrm>
          <a:prstGeom prst="rect">
            <a:avLst/>
          </a:prstGeom>
          <a:noFill/>
          <a:ln>
            <a:noFill/>
          </a:ln>
        </p:spPr>
        <p:txBody>
          <a:bodyPr lIns="91425" tIns="45700" rIns="91425" bIns="45700" anchor="t" anchorCtr="0">
            <a:noAutofit/>
          </a:bodyPr>
          <a:lstStyle/>
          <a:p>
            <a:pPr marL="342900" marR="0" lvl="0" indent="-228600" rtl="0">
              <a:lnSpc>
                <a:spcPct val="100000"/>
              </a:lnSpc>
              <a:spcBef>
                <a:spcPts val="0"/>
              </a:spcBef>
              <a:buClr>
                <a:schemeClr val="dk1"/>
              </a:buClr>
              <a:buSzPct val="25000"/>
              <a:buFont typeface="Times New Roman"/>
              <a:buNone/>
            </a:pPr>
            <a:r>
              <a:rPr lang="en-US" sz="1600" b="1" i="0" u="none" strike="noStrike" cap="none" dirty="0">
                <a:solidFill>
                  <a:schemeClr val="dk1"/>
                </a:solidFill>
                <a:latin typeface="Times New Roman"/>
                <a:ea typeface="Times New Roman"/>
                <a:cs typeface="Times New Roman"/>
                <a:sym typeface="Times New Roman"/>
              </a:rPr>
              <a:t>  </a:t>
            </a:r>
            <a:r>
              <a:rPr lang="en-US" sz="2000" b="1" i="0" u="none" strike="noStrike" cap="none" dirty="0">
                <a:solidFill>
                  <a:schemeClr val="dk1"/>
                </a:solidFill>
                <a:latin typeface="Times New Roman"/>
                <a:ea typeface="Times New Roman"/>
                <a:cs typeface="Times New Roman"/>
                <a:sym typeface="Times New Roman"/>
              </a:rPr>
              <a:t>  </a:t>
            </a:r>
            <a:r>
              <a:rPr lang="en-US" sz="2000" b="1" i="0" u="none" strike="noStrike" cap="none" dirty="0">
                <a:solidFill>
                  <a:srgbClr val="385623"/>
                </a:solidFill>
                <a:latin typeface="Times New Roman"/>
                <a:ea typeface="Times New Roman"/>
                <a:cs typeface="Times New Roman"/>
                <a:sym typeface="Times New Roman"/>
              </a:rPr>
              <a:t>Mrs. Tracy Wulf			</a:t>
            </a:r>
            <a:r>
              <a:rPr lang="en-US" sz="2000" b="1" i="0" u="none" strike="noStrike" cap="none" dirty="0" smtClean="0">
                <a:solidFill>
                  <a:srgbClr val="385623"/>
                </a:solidFill>
                <a:latin typeface="Times New Roman"/>
                <a:ea typeface="Times New Roman"/>
                <a:cs typeface="Times New Roman"/>
                <a:sym typeface="Times New Roman"/>
              </a:rPr>
              <a:t>Dr</a:t>
            </a:r>
            <a:r>
              <a:rPr lang="en-US" sz="2000" b="1" i="0" u="none" strike="noStrike" cap="none" dirty="0">
                <a:solidFill>
                  <a:srgbClr val="385623"/>
                </a:solidFill>
                <a:latin typeface="Times New Roman"/>
                <a:ea typeface="Times New Roman"/>
                <a:cs typeface="Times New Roman"/>
                <a:sym typeface="Times New Roman"/>
              </a:rPr>
              <a:t>. Marc J. Summa</a:t>
            </a:r>
            <a:br>
              <a:rPr lang="en-US" sz="2000" b="1" i="0" u="none" strike="noStrike" cap="none" dirty="0">
                <a:solidFill>
                  <a:srgbClr val="385623"/>
                </a:solidFill>
                <a:latin typeface="Times New Roman"/>
                <a:ea typeface="Times New Roman"/>
                <a:cs typeface="Times New Roman"/>
                <a:sym typeface="Times New Roman"/>
              </a:rPr>
            </a:br>
            <a:r>
              <a:rPr lang="en-US" sz="2000" b="0" i="0" u="none" strike="noStrike" cap="none" dirty="0">
                <a:solidFill>
                  <a:srgbClr val="385623"/>
                </a:solidFill>
                <a:latin typeface="Times New Roman"/>
                <a:ea typeface="Times New Roman"/>
                <a:cs typeface="Times New Roman"/>
                <a:sym typeface="Times New Roman"/>
              </a:rPr>
              <a:t>Partnership Resource Teacher		</a:t>
            </a:r>
            <a:r>
              <a:rPr lang="en-US" sz="2000" b="0" i="0" u="none" strike="noStrike" cap="none" dirty="0" smtClean="0">
                <a:solidFill>
                  <a:srgbClr val="385623"/>
                </a:solidFill>
                <a:latin typeface="Times New Roman"/>
                <a:ea typeface="Times New Roman"/>
                <a:cs typeface="Times New Roman"/>
                <a:sym typeface="Times New Roman"/>
              </a:rPr>
              <a:t>Partnership </a:t>
            </a:r>
            <a:r>
              <a:rPr lang="en-US" sz="2000" b="0" i="0" u="none" strike="noStrike" cap="none" dirty="0">
                <a:solidFill>
                  <a:srgbClr val="385623"/>
                </a:solidFill>
                <a:latin typeface="Times New Roman"/>
                <a:ea typeface="Times New Roman"/>
                <a:cs typeface="Times New Roman"/>
                <a:sym typeface="Times New Roman"/>
              </a:rPr>
              <a:t>Resource </a:t>
            </a:r>
            <a:r>
              <a:rPr lang="en-US" sz="2000" b="0" i="0" u="none" strike="noStrike" cap="none" dirty="0" smtClean="0">
                <a:solidFill>
                  <a:srgbClr val="385623"/>
                </a:solidFill>
                <a:latin typeface="Times New Roman"/>
                <a:ea typeface="Times New Roman"/>
                <a:cs typeface="Times New Roman"/>
                <a:sym typeface="Times New Roman"/>
              </a:rPr>
              <a:t>Teacher</a:t>
            </a:r>
            <a:r>
              <a:rPr lang="en-US" sz="2000" b="0" i="0" u="none" strike="noStrike" cap="none" dirty="0">
                <a:solidFill>
                  <a:srgbClr val="385623"/>
                </a:solidFill>
                <a:latin typeface="Times New Roman"/>
                <a:ea typeface="Times New Roman"/>
                <a:cs typeface="Times New Roman"/>
                <a:sym typeface="Times New Roman"/>
              </a:rPr>
              <a:t/>
            </a:r>
            <a:br>
              <a:rPr lang="en-US" sz="2000" b="0" i="0" u="none" strike="noStrike" cap="none" dirty="0">
                <a:solidFill>
                  <a:srgbClr val="385623"/>
                </a:solidFill>
                <a:latin typeface="Times New Roman"/>
                <a:ea typeface="Times New Roman"/>
                <a:cs typeface="Times New Roman"/>
                <a:sym typeface="Times New Roman"/>
              </a:rPr>
            </a:br>
            <a:r>
              <a:rPr lang="en-US" sz="2000" b="0" i="0" u="none" strike="noStrike" cap="none" dirty="0">
                <a:solidFill>
                  <a:srgbClr val="385623"/>
                </a:solidFill>
                <a:latin typeface="Times New Roman"/>
                <a:ea typeface="Times New Roman"/>
                <a:cs typeface="Times New Roman"/>
                <a:sym typeface="Times New Roman"/>
              </a:rPr>
              <a:t>UTRPP @ USF/HCPS			</a:t>
            </a:r>
            <a:r>
              <a:rPr lang="en-US" sz="2000" b="0" i="0" u="none" strike="noStrike" cap="none" dirty="0" smtClean="0">
                <a:solidFill>
                  <a:srgbClr val="385623"/>
                </a:solidFill>
                <a:latin typeface="Times New Roman"/>
                <a:ea typeface="Times New Roman"/>
                <a:cs typeface="Times New Roman"/>
                <a:sym typeface="Times New Roman"/>
              </a:rPr>
              <a:t>UTRPP </a:t>
            </a:r>
            <a:r>
              <a:rPr lang="en-US" sz="2000" b="0" i="0" u="none" strike="noStrike" cap="none" dirty="0">
                <a:solidFill>
                  <a:srgbClr val="385623"/>
                </a:solidFill>
                <a:latin typeface="Times New Roman"/>
                <a:ea typeface="Times New Roman"/>
                <a:cs typeface="Times New Roman"/>
                <a:sym typeface="Times New Roman"/>
              </a:rPr>
              <a:t>@ USF/HCPS</a:t>
            </a:r>
            <a:br>
              <a:rPr lang="en-US" sz="2000" b="0" i="0" u="none" strike="noStrike" cap="none" dirty="0">
                <a:solidFill>
                  <a:srgbClr val="385623"/>
                </a:solidFill>
                <a:latin typeface="Times New Roman"/>
                <a:ea typeface="Times New Roman"/>
                <a:cs typeface="Times New Roman"/>
                <a:sym typeface="Times New Roman"/>
              </a:rPr>
            </a:br>
            <a:r>
              <a:rPr lang="en-US" sz="2000" b="1" i="0" u="sng" strike="noStrike" cap="none" dirty="0">
                <a:solidFill>
                  <a:schemeClr val="hlink"/>
                </a:solidFill>
                <a:latin typeface="Times New Roman"/>
                <a:ea typeface="Times New Roman"/>
                <a:cs typeface="Times New Roman"/>
                <a:sym typeface="Times New Roman"/>
                <a:hlinkClick r:id="rId3"/>
              </a:rPr>
              <a:t>twulf@usf.edu</a:t>
            </a:r>
            <a:r>
              <a:rPr lang="en-US" sz="2000" b="1" i="0" u="none" strike="noStrike" cap="none" dirty="0">
                <a:solidFill>
                  <a:srgbClr val="0000FF"/>
                </a:solidFill>
                <a:latin typeface="Times New Roman"/>
                <a:ea typeface="Times New Roman"/>
                <a:cs typeface="Times New Roman"/>
                <a:sym typeface="Times New Roman"/>
              </a:rPr>
              <a:t>		               </a:t>
            </a:r>
            <a:r>
              <a:rPr lang="en-US" sz="2000" b="1" i="0" u="sng" strike="noStrike" cap="none" dirty="0" smtClean="0">
                <a:solidFill>
                  <a:schemeClr val="hlink"/>
                </a:solidFill>
                <a:latin typeface="Times New Roman"/>
                <a:ea typeface="Times New Roman"/>
                <a:cs typeface="Times New Roman"/>
                <a:sym typeface="Times New Roman"/>
                <a:hlinkClick r:id="rId4"/>
              </a:rPr>
              <a:t>summam</a:t>
            </a:r>
            <a:r>
              <a:rPr lang="en-US" sz="2000" b="1" i="0" u="sng" strike="noStrike" cap="none" dirty="0">
                <a:solidFill>
                  <a:schemeClr val="hlink"/>
                </a:solidFill>
                <a:latin typeface="Times New Roman"/>
                <a:ea typeface="Times New Roman"/>
                <a:cs typeface="Times New Roman"/>
                <a:sym typeface="Times New Roman"/>
                <a:hlinkClick r:id="rId4"/>
              </a:rPr>
              <a:t>@mail.usf.edu</a:t>
            </a:r>
            <a:r>
              <a:rPr lang="en-US" sz="2000" b="1" i="0" u="sng" strike="noStrike" cap="none" dirty="0">
                <a:solidFill>
                  <a:srgbClr val="0000FF"/>
                </a:solidFill>
                <a:latin typeface="Times New Roman"/>
                <a:ea typeface="Times New Roman"/>
                <a:cs typeface="Times New Roman"/>
                <a:sym typeface="Times New Roman"/>
              </a:rPr>
              <a:t/>
            </a:r>
            <a:br>
              <a:rPr lang="en-US" sz="2000" b="1" i="0" u="sng" strike="noStrike" cap="none" dirty="0">
                <a:solidFill>
                  <a:srgbClr val="0000FF"/>
                </a:solidFill>
                <a:latin typeface="Times New Roman"/>
                <a:ea typeface="Times New Roman"/>
                <a:cs typeface="Times New Roman"/>
                <a:sym typeface="Times New Roman"/>
              </a:rPr>
            </a:br>
            <a:r>
              <a:rPr lang="en-US" sz="2000" b="1" i="0" u="none" strike="noStrike" cap="none" dirty="0">
                <a:solidFill>
                  <a:srgbClr val="385623"/>
                </a:solidFill>
                <a:latin typeface="Times New Roman"/>
                <a:ea typeface="Times New Roman"/>
                <a:cs typeface="Times New Roman"/>
                <a:sym typeface="Times New Roman"/>
              </a:rPr>
              <a:t/>
            </a:r>
            <a:br>
              <a:rPr lang="en-US" sz="2000" b="1" i="0" u="none" strike="noStrike" cap="none" dirty="0">
                <a:solidFill>
                  <a:srgbClr val="385623"/>
                </a:solidFill>
                <a:latin typeface="Times New Roman"/>
                <a:ea typeface="Times New Roman"/>
                <a:cs typeface="Times New Roman"/>
                <a:sym typeface="Times New Roman"/>
              </a:rPr>
            </a:br>
            <a:r>
              <a:rPr lang="en-US" sz="2000" b="1" i="0" u="none" strike="noStrike" cap="none" dirty="0">
                <a:solidFill>
                  <a:srgbClr val="385623"/>
                </a:solidFill>
                <a:latin typeface="Times New Roman"/>
                <a:ea typeface="Times New Roman"/>
                <a:cs typeface="Times New Roman"/>
                <a:sym typeface="Times New Roman"/>
              </a:rPr>
              <a:t>Dr. Rebecca West Burns	</a:t>
            </a:r>
            <a:r>
              <a:rPr lang="en-US" sz="2000" b="1" dirty="0">
                <a:solidFill>
                  <a:srgbClr val="385623"/>
                </a:solidFill>
                <a:latin typeface="Times New Roman"/>
                <a:ea typeface="Times New Roman"/>
                <a:cs typeface="Times New Roman"/>
                <a:sym typeface="Times New Roman"/>
              </a:rPr>
              <a:t>	</a:t>
            </a:r>
            <a:r>
              <a:rPr lang="en-US" sz="2000" b="1" i="0" u="none" strike="noStrike" cap="none" dirty="0" smtClean="0">
                <a:solidFill>
                  <a:srgbClr val="385623"/>
                </a:solidFill>
                <a:latin typeface="Times New Roman"/>
                <a:ea typeface="Times New Roman"/>
                <a:cs typeface="Times New Roman"/>
                <a:sym typeface="Times New Roman"/>
              </a:rPr>
              <a:t>Mrs</a:t>
            </a:r>
            <a:r>
              <a:rPr lang="en-US" sz="2000" b="1" i="0" u="none" strike="noStrike" cap="none" dirty="0">
                <a:solidFill>
                  <a:srgbClr val="385623"/>
                </a:solidFill>
                <a:latin typeface="Times New Roman"/>
                <a:ea typeface="Times New Roman"/>
                <a:cs typeface="Times New Roman"/>
                <a:sym typeface="Times New Roman"/>
              </a:rPr>
              <a:t>. Shanna-Lee Fair</a:t>
            </a:r>
            <a:br>
              <a:rPr lang="en-US" sz="2000" b="1" i="0" u="none" strike="noStrike" cap="none" dirty="0">
                <a:solidFill>
                  <a:srgbClr val="385623"/>
                </a:solidFill>
                <a:latin typeface="Times New Roman"/>
                <a:ea typeface="Times New Roman"/>
                <a:cs typeface="Times New Roman"/>
                <a:sym typeface="Times New Roman"/>
              </a:rPr>
            </a:br>
            <a:r>
              <a:rPr lang="en-US" sz="2000" b="0" i="0" u="none" strike="noStrike" cap="none" dirty="0">
                <a:solidFill>
                  <a:srgbClr val="385623"/>
                </a:solidFill>
                <a:latin typeface="Times New Roman"/>
                <a:ea typeface="Times New Roman"/>
                <a:cs typeface="Times New Roman"/>
                <a:sym typeface="Times New Roman"/>
              </a:rPr>
              <a:t>Assistant Professor		</a:t>
            </a:r>
            <a:r>
              <a:rPr lang="en-US" sz="2000" dirty="0">
                <a:solidFill>
                  <a:srgbClr val="385623"/>
                </a:solidFill>
                <a:latin typeface="Times New Roman"/>
                <a:ea typeface="Times New Roman"/>
                <a:cs typeface="Times New Roman"/>
                <a:sym typeface="Times New Roman"/>
              </a:rPr>
              <a:t>	</a:t>
            </a:r>
            <a:r>
              <a:rPr lang="en-US" sz="2000" b="0" i="0" u="none" strike="noStrike" cap="none" dirty="0" smtClean="0">
                <a:solidFill>
                  <a:srgbClr val="385623"/>
                </a:solidFill>
                <a:latin typeface="Times New Roman"/>
                <a:ea typeface="Times New Roman"/>
                <a:cs typeface="Times New Roman"/>
                <a:sym typeface="Times New Roman"/>
              </a:rPr>
              <a:t>Kindergarten </a:t>
            </a:r>
            <a:r>
              <a:rPr lang="en-US" sz="2000" b="0" i="0" u="none" strike="noStrike" cap="none" dirty="0">
                <a:solidFill>
                  <a:srgbClr val="385623"/>
                </a:solidFill>
                <a:latin typeface="Times New Roman"/>
                <a:ea typeface="Times New Roman"/>
                <a:cs typeface="Times New Roman"/>
                <a:sym typeface="Times New Roman"/>
              </a:rPr>
              <a:t>Teacher</a:t>
            </a:r>
            <a:br>
              <a:rPr lang="en-US" sz="2000" b="0" i="0" u="none" strike="noStrike" cap="none" dirty="0">
                <a:solidFill>
                  <a:srgbClr val="385623"/>
                </a:solidFill>
                <a:latin typeface="Times New Roman"/>
                <a:ea typeface="Times New Roman"/>
                <a:cs typeface="Times New Roman"/>
                <a:sym typeface="Times New Roman"/>
              </a:rPr>
            </a:br>
            <a:r>
              <a:rPr lang="en-US" sz="2000" b="0" i="0" u="none" strike="noStrike" cap="none" dirty="0">
                <a:solidFill>
                  <a:srgbClr val="385623"/>
                </a:solidFill>
                <a:latin typeface="Times New Roman"/>
                <a:ea typeface="Times New Roman"/>
                <a:cs typeface="Times New Roman"/>
                <a:sym typeface="Times New Roman"/>
              </a:rPr>
              <a:t>University of South Florida		</a:t>
            </a:r>
            <a:r>
              <a:rPr lang="en-US" sz="2000" b="0" i="0" u="none" strike="noStrike" cap="none" dirty="0" smtClean="0">
                <a:solidFill>
                  <a:srgbClr val="385623"/>
                </a:solidFill>
                <a:latin typeface="Times New Roman"/>
                <a:ea typeface="Times New Roman"/>
                <a:cs typeface="Times New Roman"/>
                <a:sym typeface="Times New Roman"/>
              </a:rPr>
              <a:t>Pizzo Elementary School </a:t>
            </a:r>
            <a:br>
              <a:rPr lang="en-US" sz="2000" b="0" i="0" u="none" strike="noStrike" cap="none" dirty="0" smtClean="0">
                <a:solidFill>
                  <a:srgbClr val="385623"/>
                </a:solidFill>
                <a:latin typeface="Times New Roman"/>
                <a:ea typeface="Times New Roman"/>
                <a:cs typeface="Times New Roman"/>
                <a:sym typeface="Times New Roman"/>
              </a:rPr>
            </a:br>
            <a:r>
              <a:rPr lang="en-US" sz="2000" b="1" i="0" u="sng" strike="noStrike" cap="none" dirty="0" smtClean="0">
                <a:solidFill>
                  <a:schemeClr val="hlink"/>
                </a:solidFill>
                <a:latin typeface="Times New Roman"/>
                <a:ea typeface="Times New Roman"/>
                <a:cs typeface="Times New Roman"/>
                <a:sym typeface="Times New Roman"/>
                <a:hlinkClick r:id="rId5"/>
              </a:rPr>
              <a:t>rebeccaburns</a:t>
            </a:r>
            <a:r>
              <a:rPr lang="en-US" sz="2000" b="1" i="0" u="sng" strike="noStrike" cap="none" dirty="0">
                <a:solidFill>
                  <a:schemeClr val="hlink"/>
                </a:solidFill>
                <a:latin typeface="Times New Roman"/>
                <a:ea typeface="Times New Roman"/>
                <a:cs typeface="Times New Roman"/>
                <a:sym typeface="Times New Roman"/>
                <a:hlinkClick r:id="rId5"/>
              </a:rPr>
              <a:t>@usf.edu</a:t>
            </a:r>
            <a:r>
              <a:rPr lang="en-US" sz="2000" b="1" i="0" u="none" strike="noStrike" cap="none" dirty="0">
                <a:solidFill>
                  <a:srgbClr val="0000FF"/>
                </a:solidFill>
                <a:latin typeface="Times New Roman"/>
                <a:ea typeface="Times New Roman"/>
                <a:cs typeface="Times New Roman"/>
                <a:sym typeface="Times New Roman"/>
              </a:rPr>
              <a:t>		</a:t>
            </a:r>
            <a:r>
              <a:rPr lang="en-US" sz="2000" b="1" i="0" u="sng" strike="noStrike" cap="none" dirty="0" smtClean="0">
                <a:solidFill>
                  <a:schemeClr val="hlink"/>
                </a:solidFill>
                <a:latin typeface="Times New Roman"/>
                <a:ea typeface="Times New Roman"/>
                <a:cs typeface="Times New Roman"/>
                <a:sym typeface="Times New Roman"/>
                <a:hlinkClick r:id="rId6"/>
              </a:rPr>
              <a:t>shanna</a:t>
            </a:r>
            <a:r>
              <a:rPr lang="en-US" sz="2000" b="1" i="0" u="sng" strike="noStrike" cap="none" dirty="0">
                <a:solidFill>
                  <a:schemeClr val="hlink"/>
                </a:solidFill>
                <a:latin typeface="Times New Roman"/>
                <a:ea typeface="Times New Roman"/>
                <a:cs typeface="Times New Roman"/>
                <a:sym typeface="Times New Roman"/>
                <a:hlinkClick r:id="rId6"/>
              </a:rPr>
              <a:t>-lee.fair@sdhc.k12.fl.us</a:t>
            </a:r>
            <a:r>
              <a:rPr lang="en-US" sz="2000" b="1" i="0" u="sng" strike="noStrike" cap="none" dirty="0">
                <a:solidFill>
                  <a:schemeClr val="accent5"/>
                </a:solidFill>
                <a:latin typeface="Times New Roman"/>
                <a:ea typeface="Times New Roman"/>
                <a:cs typeface="Times New Roman"/>
                <a:sym typeface="Times New Roman"/>
              </a:rPr>
              <a:t> </a:t>
            </a:r>
            <a:r>
              <a:rPr lang="en-US" sz="2000" b="1" i="0" u="sng" strike="noStrike" cap="none" dirty="0">
                <a:solidFill>
                  <a:srgbClr val="1F3864"/>
                </a:solidFill>
                <a:latin typeface="Times New Roman"/>
                <a:ea typeface="Times New Roman"/>
                <a:cs typeface="Times New Roman"/>
                <a:sym typeface="Times New Roman"/>
              </a:rPr>
              <a:t/>
            </a:r>
            <a:br>
              <a:rPr lang="en-US" sz="2000" b="1" i="0" u="sng" strike="noStrike" cap="none" dirty="0">
                <a:solidFill>
                  <a:srgbClr val="1F3864"/>
                </a:solidFill>
                <a:latin typeface="Times New Roman"/>
                <a:ea typeface="Times New Roman"/>
                <a:cs typeface="Times New Roman"/>
                <a:sym typeface="Times New Roman"/>
              </a:rPr>
            </a:br>
            <a:r>
              <a:rPr lang="en-US" sz="2000" b="1" i="0" u="sng" strike="noStrike" cap="none" dirty="0">
                <a:solidFill>
                  <a:srgbClr val="0000FF"/>
                </a:solidFill>
                <a:latin typeface="Times New Roman"/>
                <a:ea typeface="Times New Roman"/>
                <a:cs typeface="Times New Roman"/>
                <a:sym typeface="Times New Roman"/>
              </a:rPr>
              <a:t/>
            </a:r>
            <a:br>
              <a:rPr lang="en-US" sz="2000" b="1" i="0" u="sng" strike="noStrike" cap="none" dirty="0">
                <a:solidFill>
                  <a:srgbClr val="0000FF"/>
                </a:solidFill>
                <a:latin typeface="Times New Roman"/>
                <a:ea typeface="Times New Roman"/>
                <a:cs typeface="Times New Roman"/>
                <a:sym typeface="Times New Roman"/>
              </a:rPr>
            </a:br>
            <a:r>
              <a:rPr lang="en-US" sz="2000" b="1" i="0" u="none" strike="noStrike" cap="none" dirty="0">
                <a:solidFill>
                  <a:srgbClr val="385623"/>
                </a:solidFill>
                <a:latin typeface="Times New Roman"/>
                <a:ea typeface="Times New Roman"/>
                <a:cs typeface="Times New Roman"/>
                <a:sym typeface="Times New Roman"/>
              </a:rPr>
              <a:t>Ms. </a:t>
            </a:r>
            <a:r>
              <a:rPr lang="en-US" sz="2000" b="1" dirty="0">
                <a:solidFill>
                  <a:srgbClr val="385623"/>
                </a:solidFill>
                <a:latin typeface="Times New Roman"/>
                <a:ea typeface="Times New Roman"/>
                <a:cs typeface="Times New Roman"/>
                <a:sym typeface="Times New Roman"/>
              </a:rPr>
              <a:t>Carol </a:t>
            </a:r>
            <a:r>
              <a:rPr lang="en-US" sz="2000" b="1" dirty="0" err="1" smtClean="0">
                <a:solidFill>
                  <a:srgbClr val="385623"/>
                </a:solidFill>
                <a:latin typeface="Times New Roman"/>
                <a:ea typeface="Times New Roman"/>
                <a:cs typeface="Times New Roman"/>
                <a:sym typeface="Times New Roman"/>
              </a:rPr>
              <a:t>Tormoehlen</a:t>
            </a:r>
            <a:r>
              <a:rPr lang="en-US" sz="2000" b="1" dirty="0" smtClean="0">
                <a:solidFill>
                  <a:srgbClr val="385623"/>
                </a:solidFill>
                <a:latin typeface="Times New Roman"/>
                <a:ea typeface="Times New Roman"/>
                <a:cs typeface="Times New Roman"/>
                <a:sym typeface="Times New Roman"/>
              </a:rPr>
              <a:t/>
            </a:r>
            <a:br>
              <a:rPr lang="en-US" sz="2000" b="1" dirty="0" smtClean="0">
                <a:solidFill>
                  <a:srgbClr val="385623"/>
                </a:solidFill>
                <a:latin typeface="Times New Roman"/>
                <a:ea typeface="Times New Roman"/>
                <a:cs typeface="Times New Roman"/>
                <a:sym typeface="Times New Roman"/>
              </a:rPr>
            </a:br>
            <a:r>
              <a:rPr lang="en-US" sz="2000" dirty="0" smtClean="0">
                <a:solidFill>
                  <a:srgbClr val="385623"/>
                </a:solidFill>
                <a:latin typeface="Times New Roman"/>
                <a:ea typeface="Times New Roman"/>
                <a:cs typeface="Times New Roman"/>
                <a:sym typeface="Times New Roman"/>
              </a:rPr>
              <a:t>2nd </a:t>
            </a:r>
            <a:r>
              <a:rPr lang="en-US" sz="2000" dirty="0">
                <a:solidFill>
                  <a:srgbClr val="385623"/>
                </a:solidFill>
                <a:latin typeface="Times New Roman"/>
                <a:ea typeface="Times New Roman"/>
                <a:cs typeface="Times New Roman"/>
                <a:sym typeface="Times New Roman"/>
              </a:rPr>
              <a:t>Grade Teacher</a:t>
            </a:r>
            <a:r>
              <a:rPr lang="en-US" sz="2000" b="0" i="0" u="none" strike="noStrike" cap="none" dirty="0">
                <a:solidFill>
                  <a:srgbClr val="385623"/>
                </a:solidFill>
                <a:latin typeface="Times New Roman"/>
                <a:ea typeface="Times New Roman"/>
                <a:cs typeface="Times New Roman"/>
                <a:sym typeface="Times New Roman"/>
              </a:rPr>
              <a:t/>
            </a:r>
            <a:br>
              <a:rPr lang="en-US" sz="2000" b="0" i="0" u="none" strike="noStrike" cap="none" dirty="0">
                <a:solidFill>
                  <a:srgbClr val="385623"/>
                </a:solidFill>
                <a:latin typeface="Times New Roman"/>
                <a:ea typeface="Times New Roman"/>
                <a:cs typeface="Times New Roman"/>
                <a:sym typeface="Times New Roman"/>
              </a:rPr>
            </a:br>
            <a:r>
              <a:rPr lang="en-US" sz="2000" dirty="0">
                <a:solidFill>
                  <a:srgbClr val="385623"/>
                </a:solidFill>
                <a:latin typeface="Times New Roman"/>
                <a:ea typeface="Times New Roman"/>
                <a:cs typeface="Times New Roman"/>
                <a:sym typeface="Times New Roman"/>
              </a:rPr>
              <a:t>USF Patel Partnership School</a:t>
            </a:r>
            <a:r>
              <a:rPr lang="en-US" sz="2000" b="0" i="0" u="none" strike="noStrike" cap="none" dirty="0">
                <a:solidFill>
                  <a:srgbClr val="385623"/>
                </a:solidFill>
                <a:latin typeface="Times New Roman"/>
                <a:ea typeface="Times New Roman"/>
                <a:cs typeface="Times New Roman"/>
                <a:sym typeface="Times New Roman"/>
              </a:rPr>
              <a:t/>
            </a:r>
            <a:br>
              <a:rPr lang="en-US" sz="2000" b="0" i="0" u="none" strike="noStrike" cap="none" dirty="0">
                <a:solidFill>
                  <a:srgbClr val="385623"/>
                </a:solidFill>
                <a:latin typeface="Times New Roman"/>
                <a:ea typeface="Times New Roman"/>
                <a:cs typeface="Times New Roman"/>
                <a:sym typeface="Times New Roman"/>
              </a:rPr>
            </a:br>
            <a:r>
              <a:rPr lang="en-US" sz="2000" b="1" u="sng" dirty="0">
                <a:solidFill>
                  <a:schemeClr val="hlink"/>
                </a:solidFill>
                <a:latin typeface="Times New Roman"/>
                <a:ea typeface="Times New Roman"/>
                <a:cs typeface="Times New Roman"/>
                <a:sym typeface="Times New Roman"/>
                <a:hlinkClick r:id="rId7"/>
              </a:rPr>
              <a:t>carol.tormoehlen@sdhc.k12.fl.us</a:t>
            </a:r>
            <a:r>
              <a:rPr lang="en-US" sz="2000" b="1" dirty="0">
                <a:solidFill>
                  <a:srgbClr val="385623"/>
                </a:solidFill>
                <a:latin typeface="Times New Roman"/>
                <a:ea typeface="Times New Roman"/>
                <a:cs typeface="Times New Roman"/>
                <a:sym typeface="Times New Roman"/>
              </a:rPr>
              <a:t> </a:t>
            </a:r>
            <a:r>
              <a:rPr lang="en-US" sz="1800" b="1" i="0" u="sng" strike="noStrike" cap="none" dirty="0">
                <a:solidFill>
                  <a:schemeClr val="accent5"/>
                </a:solidFill>
                <a:latin typeface="Times New Roman"/>
                <a:ea typeface="Times New Roman"/>
                <a:cs typeface="Times New Roman"/>
                <a:sym typeface="Times New Roman"/>
              </a:rPr>
              <a:t/>
            </a:r>
            <a:br>
              <a:rPr lang="en-US" sz="1800" b="1" i="0" u="sng" strike="noStrike" cap="none" dirty="0">
                <a:solidFill>
                  <a:schemeClr val="accent5"/>
                </a:solidFill>
                <a:latin typeface="Times New Roman"/>
                <a:ea typeface="Times New Roman"/>
                <a:cs typeface="Times New Roman"/>
                <a:sym typeface="Times New Roman"/>
              </a:rPr>
            </a:br>
            <a:endParaRPr lang="en-US" sz="1800" b="1" i="0" u="sng" strike="noStrike" cap="none" dirty="0">
              <a:solidFill>
                <a:schemeClr val="accent5"/>
              </a:solidFill>
              <a:latin typeface="Times New Roman"/>
              <a:ea typeface="Times New Roman"/>
              <a:cs typeface="Times New Roman"/>
              <a:sym typeface="Times New Roman"/>
            </a:endParaRPr>
          </a:p>
        </p:txBody>
      </p:sp>
      <p:sp>
        <p:nvSpPr>
          <p:cNvPr id="224" name="Shape 224"/>
          <p:cNvSpPr txBox="1"/>
          <p:nvPr/>
        </p:nvSpPr>
        <p:spPr>
          <a:xfrm>
            <a:off x="1260088" y="0"/>
            <a:ext cx="7883912" cy="1025912"/>
          </a:xfrm>
          <a:prstGeom prst="rect">
            <a:avLst/>
          </a:prstGeom>
          <a:noFill/>
          <a:ln>
            <a:noFill/>
          </a:ln>
        </p:spPr>
        <p:txBody>
          <a:bodyPr lIns="91425" tIns="91425" rIns="91425" bIns="91425" anchor="ctr" anchorCtr="0">
            <a:noAutofit/>
          </a:bodyPr>
          <a:lstStyle/>
          <a:p>
            <a:pPr lvl="0" algn="ctr">
              <a:spcBef>
                <a:spcPts val="0"/>
              </a:spcBef>
              <a:buNone/>
            </a:pPr>
            <a:r>
              <a:rPr lang="en-US" sz="3600" b="1" dirty="0">
                <a:solidFill>
                  <a:srgbClr val="FFFFFF"/>
                </a:solidFill>
                <a:latin typeface="Cambria"/>
                <a:ea typeface="Cambria"/>
                <a:cs typeface="Cambria"/>
                <a:sym typeface="Cambria"/>
              </a:rPr>
              <a:t>Contact Information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1260088" y="0"/>
            <a:ext cx="7883912" cy="102591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rgbClr val="385723"/>
              </a:buClr>
              <a:buSzPct val="25000"/>
              <a:buFont typeface="Cambria"/>
              <a:buNone/>
            </a:pPr>
            <a:r>
              <a:rPr lang="en-US" sz="3600" b="1" i="0" u="none" strike="noStrike" cap="none" dirty="0">
                <a:solidFill>
                  <a:srgbClr val="FFFFFF"/>
                </a:solidFill>
                <a:latin typeface="Cambria"/>
                <a:ea typeface="Cambria"/>
                <a:cs typeface="Cambria"/>
                <a:sym typeface="Cambria"/>
              </a:rPr>
              <a:t>References</a:t>
            </a:r>
          </a:p>
        </p:txBody>
      </p:sp>
      <p:sp>
        <p:nvSpPr>
          <p:cNvPr id="230" name="Shape 230"/>
          <p:cNvSpPr txBox="1"/>
          <p:nvPr/>
        </p:nvSpPr>
        <p:spPr>
          <a:xfrm>
            <a:off x="230650" y="1537674"/>
            <a:ext cx="8780100" cy="3745526"/>
          </a:xfrm>
          <a:prstGeom prst="rect">
            <a:avLst/>
          </a:prstGeom>
          <a:noFill/>
          <a:ln>
            <a:noFill/>
          </a:ln>
        </p:spPr>
        <p:txBody>
          <a:bodyPr lIns="91425" tIns="91425" rIns="91425" bIns="91425" anchor="t" anchorCtr="0">
            <a:noAutofit/>
          </a:bodyPr>
          <a:lstStyle/>
          <a:p>
            <a:pPr lvl="0" rtl="0">
              <a:spcBef>
                <a:spcPts val="0"/>
              </a:spcBef>
              <a:buNone/>
            </a:pPr>
            <a:r>
              <a:rPr lang="en-US" sz="2000" dirty="0">
                <a:solidFill>
                  <a:srgbClr val="385723"/>
                </a:solidFill>
                <a:latin typeface="Cambria"/>
                <a:ea typeface="Cambria"/>
                <a:cs typeface="Cambria"/>
                <a:sym typeface="Cambria"/>
              </a:rPr>
              <a:t>Carpenter, B. D. &amp; Sherretz, C. E. (2012). Professional Development </a:t>
            </a:r>
            <a:r>
              <a:rPr lang="en-US" sz="2000" dirty="0" smtClean="0">
                <a:solidFill>
                  <a:srgbClr val="385723"/>
                </a:solidFill>
                <a:latin typeface="Cambria"/>
                <a:ea typeface="Cambria"/>
                <a:cs typeface="Cambria"/>
                <a:sym typeface="Cambria"/>
              </a:rPr>
              <a:t>School</a:t>
            </a:r>
          </a:p>
          <a:p>
            <a:pPr lvl="0" rtl="0">
              <a:spcBef>
                <a:spcPts val="0"/>
              </a:spcBef>
              <a:buNone/>
            </a:pPr>
            <a:r>
              <a:rPr lang="en-US" sz="2000" dirty="0">
                <a:solidFill>
                  <a:srgbClr val="385723"/>
                </a:solidFill>
                <a:latin typeface="Cambria"/>
                <a:ea typeface="Cambria"/>
                <a:cs typeface="Cambria"/>
                <a:sym typeface="Cambria"/>
              </a:rPr>
              <a:t>	</a:t>
            </a:r>
            <a:r>
              <a:rPr lang="en-US" sz="2000" dirty="0" smtClean="0">
                <a:solidFill>
                  <a:srgbClr val="385723"/>
                </a:solidFill>
                <a:latin typeface="Cambria"/>
                <a:ea typeface="Cambria"/>
                <a:cs typeface="Cambria"/>
                <a:sym typeface="Cambria"/>
              </a:rPr>
              <a:t>Partnerships</a:t>
            </a:r>
            <a:r>
              <a:rPr lang="en-US" sz="2000" dirty="0">
                <a:solidFill>
                  <a:srgbClr val="385723"/>
                </a:solidFill>
                <a:latin typeface="Cambria"/>
                <a:ea typeface="Cambria"/>
                <a:cs typeface="Cambria"/>
                <a:sym typeface="Cambria"/>
              </a:rPr>
              <a:t>: An Instrument for Teacher Leadership.  </a:t>
            </a:r>
            <a:r>
              <a:rPr lang="en-US" sz="2000" i="1" dirty="0">
                <a:solidFill>
                  <a:srgbClr val="385723"/>
                </a:solidFill>
                <a:latin typeface="Cambria"/>
                <a:ea typeface="Cambria"/>
                <a:cs typeface="Cambria"/>
                <a:sym typeface="Cambria"/>
              </a:rPr>
              <a:t>School</a:t>
            </a:r>
            <a:r>
              <a:rPr lang="en-US" sz="2000" i="1" dirty="0" smtClean="0">
                <a:solidFill>
                  <a:srgbClr val="385723"/>
                </a:solidFill>
                <a:latin typeface="Cambria"/>
                <a:ea typeface="Cambria"/>
                <a:cs typeface="Cambria"/>
                <a:sym typeface="Cambria"/>
              </a:rPr>
              <a:t>—		University </a:t>
            </a:r>
            <a:r>
              <a:rPr lang="en-US" sz="2000" i="1" dirty="0">
                <a:solidFill>
                  <a:srgbClr val="385723"/>
                </a:solidFill>
                <a:latin typeface="Cambria"/>
                <a:ea typeface="Cambria"/>
                <a:cs typeface="Cambria"/>
                <a:sym typeface="Cambria"/>
              </a:rPr>
              <a:t>Partnerships</a:t>
            </a:r>
            <a:r>
              <a:rPr lang="en-US" sz="2000" dirty="0">
                <a:solidFill>
                  <a:srgbClr val="385723"/>
                </a:solidFill>
                <a:latin typeface="Cambria"/>
                <a:ea typeface="Cambria"/>
                <a:cs typeface="Cambria"/>
                <a:sym typeface="Cambria"/>
              </a:rPr>
              <a:t> Vol. 5, No. 1.  Retrieved from ERIC:  EJ974371</a:t>
            </a:r>
          </a:p>
          <a:p>
            <a:pPr lvl="0">
              <a:spcBef>
                <a:spcPts val="0"/>
              </a:spcBef>
              <a:buNone/>
            </a:pPr>
            <a:endParaRPr lang="en-US" sz="2000" dirty="0" smtClean="0">
              <a:solidFill>
                <a:srgbClr val="385723"/>
              </a:solidFill>
              <a:latin typeface="Cambria"/>
              <a:cs typeface="Cambria"/>
            </a:endParaRPr>
          </a:p>
          <a:p>
            <a:r>
              <a:rPr lang="en-US" sz="2000" dirty="0" smtClean="0">
                <a:solidFill>
                  <a:srgbClr val="385723"/>
                </a:solidFill>
                <a:latin typeface="Cambria"/>
                <a:cs typeface="Cambria"/>
              </a:rPr>
              <a:t>NAPDS (2015). </a:t>
            </a:r>
            <a:r>
              <a:rPr lang="en-US" sz="2000" dirty="0">
                <a:solidFill>
                  <a:srgbClr val="385723"/>
                </a:solidFill>
                <a:latin typeface="Cambria"/>
                <a:cs typeface="Cambria"/>
              </a:rPr>
              <a:t>Professional Development School (PDS) Evidenced-</a:t>
            </a:r>
            <a:r>
              <a:rPr lang="en-US" sz="2000" dirty="0" smtClean="0">
                <a:solidFill>
                  <a:srgbClr val="385723"/>
                </a:solidFill>
                <a:latin typeface="Cambria"/>
                <a:cs typeface="Cambria"/>
              </a:rPr>
              <a:t>Based</a:t>
            </a:r>
          </a:p>
          <a:p>
            <a:r>
              <a:rPr lang="en-US" sz="2000" dirty="0" smtClean="0">
                <a:solidFill>
                  <a:srgbClr val="385723"/>
                </a:solidFill>
                <a:latin typeface="Cambria"/>
                <a:cs typeface="Cambria"/>
              </a:rPr>
              <a:t>	Claims . Web retrieved </a:t>
            </a:r>
            <a:r>
              <a:rPr lang="en-US" sz="2000" dirty="0">
                <a:solidFill>
                  <a:srgbClr val="385723"/>
                </a:solidFill>
                <a:latin typeface="Cambria"/>
                <a:cs typeface="Cambria"/>
              </a:rPr>
              <a:t>from: </a:t>
            </a:r>
            <a:r>
              <a:rPr lang="en-US" sz="2000" dirty="0">
                <a:solidFill>
                  <a:srgbClr val="385723"/>
                </a:solidFill>
                <a:latin typeface="Cambria"/>
                <a:cs typeface="Cambria"/>
                <a:hlinkClick r:id="rId3"/>
              </a:rPr>
              <a:t>http://napds.org/wp-content/uploads</a:t>
            </a:r>
            <a:r>
              <a:rPr lang="en-US" sz="2000" dirty="0" smtClean="0">
                <a:solidFill>
                  <a:srgbClr val="385723"/>
                </a:solidFill>
                <a:latin typeface="Cambria"/>
                <a:cs typeface="Cambria"/>
                <a:hlinkClick r:id="rId3"/>
              </a:rPr>
              <a:t>/</a:t>
            </a:r>
            <a:r>
              <a:rPr lang="en-US" sz="2000" dirty="0" smtClean="0">
                <a:solidFill>
                  <a:srgbClr val="385723"/>
                </a:solidFill>
                <a:latin typeface="Cambria"/>
                <a:cs typeface="Cambria"/>
              </a:rPr>
              <a:t>	2015</a:t>
            </a:r>
            <a:r>
              <a:rPr lang="en-US" sz="2000" dirty="0">
                <a:solidFill>
                  <a:srgbClr val="385723"/>
                </a:solidFill>
                <a:latin typeface="Cambria"/>
                <a:cs typeface="Cambria"/>
              </a:rPr>
              <a:t>/03/PDS.Claims.Document.MSUB_.3.8.15.</a:t>
            </a:r>
            <a:r>
              <a:rPr lang="en-US" sz="2000" dirty="0" smtClean="0">
                <a:solidFill>
                  <a:srgbClr val="385723"/>
                </a:solidFill>
                <a:latin typeface="Cambria"/>
                <a:cs typeface="Cambria"/>
              </a:rPr>
              <a:t>pdf</a:t>
            </a:r>
          </a:p>
          <a:p>
            <a:endParaRPr lang="en-US" sz="2000" dirty="0" smtClean="0">
              <a:solidFill>
                <a:srgbClr val="385723"/>
              </a:solidFill>
              <a:latin typeface="Cambria"/>
              <a:cs typeface="Cambria"/>
            </a:endParaRPr>
          </a:p>
          <a:p>
            <a:r>
              <a:rPr lang="en-US" sz="2000" dirty="0">
                <a:solidFill>
                  <a:srgbClr val="385723"/>
                </a:solidFill>
                <a:latin typeface="Cambria"/>
                <a:cs typeface="Cambria"/>
              </a:rPr>
              <a:t>NAPDS (</a:t>
            </a:r>
            <a:r>
              <a:rPr lang="en-US" sz="2000" dirty="0" smtClean="0">
                <a:solidFill>
                  <a:srgbClr val="385723"/>
                </a:solidFill>
                <a:latin typeface="Cambria"/>
                <a:cs typeface="Cambria"/>
              </a:rPr>
              <a:t>2008).What it means to be a professional development school. </a:t>
            </a:r>
            <a:r>
              <a:rPr lang="en-US" sz="2000" dirty="0">
                <a:solidFill>
                  <a:srgbClr val="385723"/>
                </a:solidFill>
                <a:latin typeface="Cambria"/>
                <a:cs typeface="Cambria"/>
              </a:rPr>
              <a:t>Web </a:t>
            </a:r>
            <a:r>
              <a:rPr lang="en-US" sz="2000" dirty="0" smtClean="0">
                <a:solidFill>
                  <a:srgbClr val="385723"/>
                </a:solidFill>
                <a:latin typeface="Cambria"/>
                <a:cs typeface="Cambria"/>
              </a:rPr>
              <a:t>	retrieved from: </a:t>
            </a:r>
            <a:r>
              <a:rPr lang="en-US" sz="2000" dirty="0">
                <a:solidFill>
                  <a:srgbClr val="385723"/>
                </a:solidFill>
                <a:latin typeface="Cambria"/>
                <a:cs typeface="Cambria"/>
                <a:hlinkClick r:id="rId4"/>
              </a:rPr>
              <a:t>http://napds.org/wp-content/uploads/2014/10</a:t>
            </a:r>
            <a:r>
              <a:rPr lang="en-US" sz="2000" dirty="0" smtClean="0">
                <a:solidFill>
                  <a:srgbClr val="385723"/>
                </a:solidFill>
                <a:latin typeface="Cambria"/>
                <a:cs typeface="Cambria"/>
                <a:hlinkClick r:id="rId4"/>
              </a:rPr>
              <a:t>/</a:t>
            </a:r>
            <a:r>
              <a:rPr lang="en-US" sz="2000" dirty="0" smtClean="0">
                <a:solidFill>
                  <a:srgbClr val="385723"/>
                </a:solidFill>
                <a:latin typeface="Cambria"/>
                <a:cs typeface="Cambria"/>
              </a:rPr>
              <a:t>	Nine</a:t>
            </a:r>
            <a:r>
              <a:rPr lang="en-US" sz="2000" dirty="0">
                <a:solidFill>
                  <a:srgbClr val="385723"/>
                </a:solidFill>
                <a:latin typeface="Cambria"/>
                <a:cs typeface="Cambria"/>
              </a:rPr>
              <a:t>-</a:t>
            </a:r>
            <a:r>
              <a:rPr lang="en-US" sz="2000" dirty="0" err="1" smtClean="0">
                <a:solidFill>
                  <a:srgbClr val="385723"/>
                </a:solidFill>
                <a:latin typeface="Cambria"/>
                <a:cs typeface="Cambria"/>
              </a:rPr>
              <a:t>Essentials.pdf</a:t>
            </a:r>
            <a:endParaRPr lang="en-US" sz="2000" dirty="0" smtClean="0">
              <a:solidFill>
                <a:srgbClr val="385723"/>
              </a:solidFill>
              <a:latin typeface="Cambria"/>
              <a:cs typeface="Cambria"/>
            </a:endParaRPr>
          </a:p>
          <a:p>
            <a:endParaRPr lang="en-US" sz="2000" dirty="0" smtClean="0">
              <a:solidFill>
                <a:srgbClr val="385723"/>
              </a:solidFill>
              <a:latin typeface="Cambria"/>
              <a:cs typeface="Cambria"/>
            </a:endParaRPr>
          </a:p>
          <a:p>
            <a:endParaRPr lang="en-US" sz="2000" dirty="0">
              <a:solidFill>
                <a:srgbClr val="385723"/>
              </a:solidFill>
              <a:latin typeface="Cambria"/>
              <a:cs typeface="Cambri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ctrTitle"/>
          </p:nvPr>
        </p:nvSpPr>
        <p:spPr>
          <a:xfrm>
            <a:off x="1260088" y="0"/>
            <a:ext cx="7883912" cy="1021999"/>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rgbClr val="385723"/>
              </a:buClr>
              <a:buSzPct val="25000"/>
              <a:buFont typeface="Cambria"/>
              <a:buNone/>
            </a:pPr>
            <a:r>
              <a:rPr lang="en-US" sz="3600" b="1" i="0" u="none" strike="noStrike" cap="none" dirty="0">
                <a:solidFill>
                  <a:srgbClr val="FFFFFF"/>
                </a:solidFill>
                <a:latin typeface="Cambria"/>
                <a:ea typeface="Cambria"/>
                <a:cs typeface="Cambria"/>
                <a:sym typeface="Cambria"/>
              </a:rPr>
              <a:t>What is UTRPP?</a:t>
            </a:r>
          </a:p>
        </p:txBody>
      </p:sp>
      <p:sp>
        <p:nvSpPr>
          <p:cNvPr id="84" name="Shape 84"/>
          <p:cNvSpPr txBox="1"/>
          <p:nvPr/>
        </p:nvSpPr>
        <p:spPr>
          <a:xfrm>
            <a:off x="245327" y="1314453"/>
            <a:ext cx="8720254" cy="5223299"/>
          </a:xfrm>
          <a:prstGeom prst="rect">
            <a:avLst/>
          </a:prstGeom>
          <a:noFill/>
          <a:ln>
            <a:noFill/>
          </a:ln>
        </p:spPr>
        <p:txBody>
          <a:bodyPr lIns="91425" tIns="91425" rIns="91425" bIns="91425" anchor="t" anchorCtr="0">
            <a:noAutofit/>
          </a:bodyPr>
          <a:lstStyle/>
          <a:p>
            <a:pPr marL="342900" marR="0" lvl="0" indent="-228600" algn="l" rtl="0">
              <a:lnSpc>
                <a:spcPct val="100000"/>
              </a:lnSpc>
              <a:spcBef>
                <a:spcPts val="0"/>
              </a:spcBef>
              <a:spcAft>
                <a:spcPts val="0"/>
              </a:spcAft>
              <a:buClr>
                <a:schemeClr val="accent1"/>
              </a:buClr>
              <a:buSzPct val="25000"/>
              <a:buFont typeface="Arial"/>
              <a:buNone/>
            </a:pPr>
            <a:r>
              <a:rPr lang="en-US" sz="2400" b="1" i="0" u="sng" strike="noStrike" cap="none" dirty="0">
                <a:solidFill>
                  <a:srgbClr val="385723"/>
                </a:solidFill>
                <a:latin typeface="Calibri" charset="0"/>
                <a:ea typeface="Calibri" charset="0"/>
                <a:cs typeface="Calibri" charset="0"/>
                <a:sym typeface="Cambria"/>
              </a:rPr>
              <a:t>Description</a:t>
            </a:r>
            <a:r>
              <a:rPr lang="en-US" sz="2400" b="1" i="0" u="none" strike="noStrike" cap="none" dirty="0">
                <a:solidFill>
                  <a:srgbClr val="385723"/>
                </a:solidFill>
                <a:latin typeface="Calibri" charset="0"/>
                <a:ea typeface="Calibri" charset="0"/>
                <a:cs typeface="Calibri" charset="0"/>
                <a:sym typeface="Cambria"/>
              </a:rPr>
              <a:t>: Urban Teacher Residency Partnership Program (UTRPP)</a:t>
            </a:r>
          </a:p>
          <a:p>
            <a:pPr marL="457200" marR="0" lvl="0" indent="-368300" algn="l" rtl="0">
              <a:lnSpc>
                <a:spcPct val="100000"/>
              </a:lnSpc>
              <a:spcBef>
                <a:spcPts val="0"/>
              </a:spcBef>
              <a:spcAft>
                <a:spcPts val="0"/>
              </a:spcAft>
              <a:buClr>
                <a:schemeClr val="dk1"/>
              </a:buClr>
              <a:buSzPct val="100000"/>
              <a:buFont typeface="Cambria"/>
              <a:buChar char="★"/>
            </a:pPr>
            <a:r>
              <a:rPr lang="en-US" sz="2400" b="0" i="0" u="none" strike="noStrike" cap="none" dirty="0">
                <a:solidFill>
                  <a:srgbClr val="385723"/>
                </a:solidFill>
                <a:latin typeface="Calibri" charset="0"/>
                <a:ea typeface="Calibri" charset="0"/>
                <a:cs typeface="Calibri" charset="0"/>
                <a:sym typeface="Cambria"/>
              </a:rPr>
              <a:t>Residents are selected for the program through an </a:t>
            </a:r>
            <a:r>
              <a:rPr lang="en-US" sz="2400" b="0" i="0" u="none" strike="noStrike" cap="none" dirty="0" smtClean="0">
                <a:solidFill>
                  <a:srgbClr val="385723"/>
                </a:solidFill>
                <a:latin typeface="Calibri" charset="0"/>
                <a:ea typeface="Calibri" charset="0"/>
                <a:cs typeface="Calibri" charset="0"/>
                <a:sym typeface="Cambria"/>
              </a:rPr>
              <a:t/>
            </a:r>
            <a:br>
              <a:rPr lang="en-US" sz="2400" b="0" i="0" u="none" strike="noStrike" cap="none" dirty="0" smtClean="0">
                <a:solidFill>
                  <a:srgbClr val="385723"/>
                </a:solidFill>
                <a:latin typeface="Calibri" charset="0"/>
                <a:ea typeface="Calibri" charset="0"/>
                <a:cs typeface="Calibri" charset="0"/>
                <a:sym typeface="Cambria"/>
              </a:rPr>
            </a:br>
            <a:r>
              <a:rPr lang="en-US" sz="2400" b="0" i="0" u="none" strike="noStrike" cap="none" dirty="0" smtClean="0">
                <a:solidFill>
                  <a:srgbClr val="385723"/>
                </a:solidFill>
                <a:latin typeface="Calibri" charset="0"/>
                <a:ea typeface="Calibri" charset="0"/>
                <a:cs typeface="Calibri" charset="0"/>
                <a:sym typeface="Cambria"/>
              </a:rPr>
              <a:t>application </a:t>
            </a:r>
            <a:r>
              <a:rPr lang="en-US" sz="2400" b="0" i="0" u="none" strike="noStrike" cap="none" dirty="0">
                <a:solidFill>
                  <a:srgbClr val="385723"/>
                </a:solidFill>
                <a:latin typeface="Calibri" charset="0"/>
                <a:ea typeface="Calibri" charset="0"/>
                <a:cs typeface="Calibri" charset="0"/>
                <a:sym typeface="Cambria"/>
              </a:rPr>
              <a:t>process </a:t>
            </a:r>
          </a:p>
          <a:p>
            <a:pPr marL="457200" lvl="0" indent="-368300" rtl="0">
              <a:spcBef>
                <a:spcPts val="0"/>
              </a:spcBef>
              <a:buClr>
                <a:schemeClr val="dk1"/>
              </a:buClr>
              <a:buSzPct val="100000"/>
              <a:buFont typeface="Cambria"/>
              <a:buChar char="★"/>
            </a:pPr>
            <a:r>
              <a:rPr lang="en-US" sz="2400" dirty="0">
                <a:solidFill>
                  <a:srgbClr val="385723"/>
                </a:solidFill>
                <a:latin typeface="Calibri" charset="0"/>
                <a:ea typeface="Calibri" charset="0"/>
                <a:cs typeface="Calibri" charset="0"/>
                <a:sym typeface="Cambria"/>
              </a:rPr>
              <a:t>Residents Contracted 7:30am – 3:30pm / Monday through Friday </a:t>
            </a:r>
          </a:p>
          <a:p>
            <a:pPr marL="739775" marR="0" lvl="1" indent="-371475" algn="l" rtl="0">
              <a:lnSpc>
                <a:spcPct val="90000"/>
              </a:lnSpc>
              <a:spcBef>
                <a:spcPts val="500"/>
              </a:spcBef>
              <a:spcAft>
                <a:spcPts val="0"/>
              </a:spcAft>
              <a:buClr>
                <a:schemeClr val="dk1"/>
              </a:buClr>
              <a:buSzPct val="100000"/>
              <a:buFont typeface="Cambria"/>
              <a:buChar char="○"/>
            </a:pPr>
            <a:r>
              <a:rPr lang="en-US" sz="2400" b="0" i="0" u="none" strike="noStrike" cap="none" dirty="0">
                <a:solidFill>
                  <a:srgbClr val="385723"/>
                </a:solidFill>
                <a:latin typeface="Calibri" charset="0"/>
                <a:ea typeface="Calibri" charset="0"/>
                <a:cs typeface="Calibri" charset="0"/>
                <a:sym typeface="Cambria"/>
              </a:rPr>
              <a:t>Two-year long, full time elementary (K-5) residency</a:t>
            </a:r>
          </a:p>
          <a:p>
            <a:pPr marL="739775" marR="0" lvl="1" indent="-371475" algn="l" rtl="0">
              <a:lnSpc>
                <a:spcPct val="90000"/>
              </a:lnSpc>
              <a:spcBef>
                <a:spcPts val="500"/>
              </a:spcBef>
              <a:spcAft>
                <a:spcPts val="0"/>
              </a:spcAft>
              <a:buClr>
                <a:schemeClr val="dk1"/>
              </a:buClr>
              <a:buSzPct val="100000"/>
              <a:buFont typeface="Cambria"/>
              <a:buChar char="○"/>
            </a:pPr>
            <a:r>
              <a:rPr lang="en-US" sz="2400" b="0" i="0" u="none" strike="noStrike" cap="none" dirty="0">
                <a:solidFill>
                  <a:srgbClr val="385723"/>
                </a:solidFill>
                <a:latin typeface="Calibri" charset="0"/>
                <a:ea typeface="Calibri" charset="0"/>
                <a:cs typeface="Calibri" charset="0"/>
                <a:sym typeface="Cambria"/>
              </a:rPr>
              <a:t>Accumulate almost </a:t>
            </a:r>
            <a:r>
              <a:rPr lang="en-US" sz="2400" b="1" i="0" u="none" strike="noStrike" cap="none" dirty="0">
                <a:solidFill>
                  <a:srgbClr val="385723"/>
                </a:solidFill>
                <a:latin typeface="Calibri" charset="0"/>
                <a:ea typeface="Calibri" charset="0"/>
                <a:cs typeface="Calibri" charset="0"/>
                <a:sym typeface="Cambria"/>
              </a:rPr>
              <a:t>2,000 hours of</a:t>
            </a:r>
            <a:r>
              <a:rPr lang="en-US" sz="2400" b="1" dirty="0">
                <a:solidFill>
                  <a:srgbClr val="385723"/>
                </a:solidFill>
                <a:latin typeface="Calibri" charset="0"/>
                <a:ea typeface="Calibri" charset="0"/>
                <a:cs typeface="Calibri" charset="0"/>
                <a:sym typeface="Cambria"/>
              </a:rPr>
              <a:t> clinical</a:t>
            </a:r>
            <a:r>
              <a:rPr lang="en-US" sz="2400" b="1" i="0" u="none" strike="noStrike" cap="none" dirty="0">
                <a:solidFill>
                  <a:srgbClr val="385723"/>
                </a:solidFill>
                <a:latin typeface="Calibri" charset="0"/>
                <a:ea typeface="Calibri" charset="0"/>
                <a:cs typeface="Calibri" charset="0"/>
                <a:sym typeface="Cambria"/>
              </a:rPr>
              <a:t> experience </a:t>
            </a:r>
          </a:p>
          <a:p>
            <a:pPr marL="1371600" lvl="2" indent="-381000" rtl="0">
              <a:spcBef>
                <a:spcPts val="0"/>
              </a:spcBef>
              <a:buSzPct val="100000"/>
              <a:buFont typeface="Cambria"/>
              <a:buChar char="■"/>
            </a:pPr>
            <a:r>
              <a:rPr lang="en-US" sz="2400" dirty="0">
                <a:solidFill>
                  <a:srgbClr val="385723"/>
                </a:solidFill>
                <a:latin typeface="Calibri" charset="0"/>
                <a:ea typeface="Calibri" charset="0"/>
                <a:cs typeface="Calibri" charset="0"/>
                <a:sym typeface="Cambria"/>
              </a:rPr>
              <a:t>Daily Classroom Experiences Alongside a </a:t>
            </a:r>
            <a:r>
              <a:rPr lang="en-US" sz="2400" dirty="0" smtClean="0">
                <a:solidFill>
                  <a:srgbClr val="385723"/>
                </a:solidFill>
                <a:latin typeface="Calibri" charset="0"/>
                <a:ea typeface="Calibri" charset="0"/>
                <a:cs typeface="Calibri" charset="0"/>
                <a:sym typeface="Cambria"/>
              </a:rPr>
              <a:t/>
            </a:r>
            <a:br>
              <a:rPr lang="en-US" sz="2400" dirty="0" smtClean="0">
                <a:solidFill>
                  <a:srgbClr val="385723"/>
                </a:solidFill>
                <a:latin typeface="Calibri" charset="0"/>
                <a:ea typeface="Calibri" charset="0"/>
                <a:cs typeface="Calibri" charset="0"/>
                <a:sym typeface="Cambria"/>
              </a:rPr>
            </a:br>
            <a:r>
              <a:rPr lang="en-US" sz="2400" dirty="0" smtClean="0">
                <a:solidFill>
                  <a:srgbClr val="385723"/>
                </a:solidFill>
                <a:latin typeface="Calibri" charset="0"/>
                <a:ea typeface="Calibri" charset="0"/>
                <a:cs typeface="Calibri" charset="0"/>
                <a:sym typeface="Cambria"/>
              </a:rPr>
              <a:t>Collaborative </a:t>
            </a:r>
            <a:r>
              <a:rPr lang="en-US" sz="2400" dirty="0">
                <a:solidFill>
                  <a:srgbClr val="385723"/>
                </a:solidFill>
                <a:latin typeface="Calibri" charset="0"/>
                <a:ea typeface="Calibri" charset="0"/>
                <a:cs typeface="Calibri" charset="0"/>
                <a:sym typeface="Cambria"/>
              </a:rPr>
              <a:t>Teacher</a:t>
            </a:r>
          </a:p>
          <a:p>
            <a:pPr marL="1371600" lvl="2" indent="-381000" rtl="0">
              <a:spcBef>
                <a:spcPts val="0"/>
              </a:spcBef>
              <a:buSzPct val="100000"/>
              <a:buFont typeface="Cambria"/>
              <a:buChar char="■"/>
            </a:pPr>
            <a:r>
              <a:rPr lang="en-US" sz="2400" dirty="0">
                <a:solidFill>
                  <a:srgbClr val="385723"/>
                </a:solidFill>
                <a:latin typeface="Calibri" charset="0"/>
                <a:ea typeface="Calibri" charset="0"/>
                <a:cs typeface="Calibri" charset="0"/>
                <a:sym typeface="Cambria"/>
              </a:rPr>
              <a:t>Daily Supervision/Support Alongside a Partnership Resource Teacher</a:t>
            </a:r>
          </a:p>
          <a:p>
            <a:pPr marL="739775" marR="0" lvl="1" indent="-371475" algn="l" rtl="0">
              <a:lnSpc>
                <a:spcPct val="90000"/>
              </a:lnSpc>
              <a:spcBef>
                <a:spcPts val="500"/>
              </a:spcBef>
              <a:spcAft>
                <a:spcPts val="0"/>
              </a:spcAft>
              <a:buClr>
                <a:schemeClr val="dk1"/>
              </a:buClr>
              <a:buSzPct val="100000"/>
              <a:buFont typeface="Cambria"/>
              <a:buChar char="○"/>
            </a:pPr>
            <a:r>
              <a:rPr lang="en-US" sz="2400" b="0" i="0" u="none" strike="noStrike" cap="none" dirty="0">
                <a:solidFill>
                  <a:srgbClr val="385723"/>
                </a:solidFill>
                <a:latin typeface="Calibri" charset="0"/>
                <a:ea typeface="Calibri" charset="0"/>
                <a:cs typeface="Calibri" charset="0"/>
                <a:sym typeface="Cambria"/>
              </a:rPr>
              <a:t>Integrate university coursework with the realities of elementary school classrooms </a:t>
            </a:r>
          </a:p>
          <a:p>
            <a:pPr marL="381000" marR="0" lvl="1" indent="0" algn="l" rtl="0">
              <a:lnSpc>
                <a:spcPct val="90000"/>
              </a:lnSpc>
              <a:spcBef>
                <a:spcPts val="500"/>
              </a:spcBef>
              <a:buClr>
                <a:schemeClr val="dk1"/>
              </a:buClr>
              <a:buFont typeface="Arial"/>
              <a:buNone/>
            </a:pPr>
            <a:endParaRPr sz="2400" b="0" i="0" u="none" strike="noStrike" cap="none" dirty="0">
              <a:solidFill>
                <a:schemeClr val="dk1"/>
              </a:solidFill>
              <a:latin typeface="Calibri" charset="0"/>
              <a:ea typeface="Calibri" charset="0"/>
              <a:cs typeface="Calibri" charset="0"/>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anim calcmode="lin" valueType="num">
                                      <p:cBhvr additive="base">
                                        <p:cTn id="7" dur="500" fill="hold"/>
                                        <p:tgtEl>
                                          <p:spTgt spid="8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4">
                                            <p:txEl>
                                              <p:pRg st="1" end="1"/>
                                            </p:txEl>
                                          </p:spTgt>
                                        </p:tgtEl>
                                        <p:attrNameLst>
                                          <p:attrName>style.visibility</p:attrName>
                                        </p:attrNameLst>
                                      </p:cBhvr>
                                      <p:to>
                                        <p:strVal val="visible"/>
                                      </p:to>
                                    </p:set>
                                    <p:anim calcmode="lin" valueType="num">
                                      <p:cBhvr additive="base">
                                        <p:cTn id="13" dur="500" fill="hold"/>
                                        <p:tgtEl>
                                          <p:spTgt spid="8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4">
                                            <p:txEl>
                                              <p:pRg st="2" end="2"/>
                                            </p:txEl>
                                          </p:spTgt>
                                        </p:tgtEl>
                                        <p:attrNameLst>
                                          <p:attrName>style.visibility</p:attrName>
                                        </p:attrNameLst>
                                      </p:cBhvr>
                                      <p:to>
                                        <p:strVal val="visible"/>
                                      </p:to>
                                    </p:set>
                                    <p:anim calcmode="lin" valueType="num">
                                      <p:cBhvr additive="base">
                                        <p:cTn id="19" dur="500" fill="hold"/>
                                        <p:tgtEl>
                                          <p:spTgt spid="8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4">
                                            <p:txEl>
                                              <p:pRg st="3" end="3"/>
                                            </p:txEl>
                                          </p:spTgt>
                                        </p:tgtEl>
                                        <p:attrNameLst>
                                          <p:attrName>style.visibility</p:attrName>
                                        </p:attrNameLst>
                                      </p:cBhvr>
                                      <p:to>
                                        <p:strVal val="visible"/>
                                      </p:to>
                                    </p:set>
                                    <p:anim calcmode="lin" valueType="num">
                                      <p:cBhvr additive="base">
                                        <p:cTn id="25" dur="500" fill="hold"/>
                                        <p:tgtEl>
                                          <p:spTgt spid="8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4">
                                            <p:txEl>
                                              <p:pRg st="4" end="4"/>
                                            </p:txEl>
                                          </p:spTgt>
                                        </p:tgtEl>
                                        <p:attrNameLst>
                                          <p:attrName>style.visibility</p:attrName>
                                        </p:attrNameLst>
                                      </p:cBhvr>
                                      <p:to>
                                        <p:strVal val="visible"/>
                                      </p:to>
                                    </p:set>
                                    <p:anim calcmode="lin" valueType="num">
                                      <p:cBhvr additive="base">
                                        <p:cTn id="31" dur="500" fill="hold"/>
                                        <p:tgtEl>
                                          <p:spTgt spid="84">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4">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84">
                                            <p:txEl>
                                              <p:pRg st="5" end="5"/>
                                            </p:txEl>
                                          </p:spTgt>
                                        </p:tgtEl>
                                        <p:attrNameLst>
                                          <p:attrName>style.visibility</p:attrName>
                                        </p:attrNameLst>
                                      </p:cBhvr>
                                      <p:to>
                                        <p:strVal val="visible"/>
                                      </p:to>
                                    </p:set>
                                    <p:anim calcmode="lin" valueType="num">
                                      <p:cBhvr additive="base">
                                        <p:cTn id="35" dur="500" fill="hold"/>
                                        <p:tgtEl>
                                          <p:spTgt spid="84">
                                            <p:txEl>
                                              <p:pRg st="5" end="5"/>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84">
                                            <p:txEl>
                                              <p:pRg st="5" end="5"/>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84">
                                            <p:txEl>
                                              <p:pRg st="6" end="6"/>
                                            </p:txEl>
                                          </p:spTgt>
                                        </p:tgtEl>
                                        <p:attrNameLst>
                                          <p:attrName>style.visibility</p:attrName>
                                        </p:attrNameLst>
                                      </p:cBhvr>
                                      <p:to>
                                        <p:strVal val="visible"/>
                                      </p:to>
                                    </p:set>
                                    <p:anim calcmode="lin" valueType="num">
                                      <p:cBhvr additive="base">
                                        <p:cTn id="39" dur="500" fill="hold"/>
                                        <p:tgtEl>
                                          <p:spTgt spid="84">
                                            <p:txEl>
                                              <p:pRg st="6" end="6"/>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8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84">
                                            <p:txEl>
                                              <p:pRg st="7" end="7"/>
                                            </p:txEl>
                                          </p:spTgt>
                                        </p:tgtEl>
                                        <p:attrNameLst>
                                          <p:attrName>style.visibility</p:attrName>
                                        </p:attrNameLst>
                                      </p:cBhvr>
                                      <p:to>
                                        <p:strVal val="visible"/>
                                      </p:to>
                                    </p:set>
                                    <p:anim calcmode="lin" valueType="num">
                                      <p:cBhvr additive="base">
                                        <p:cTn id="45" dur="500" fill="hold"/>
                                        <p:tgtEl>
                                          <p:spTgt spid="84">
                                            <p:txEl>
                                              <p:pRg st="7" end="7"/>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8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uiExpand="1"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25" name="Group 24"/>
          <p:cNvGrpSpPr/>
          <p:nvPr/>
        </p:nvGrpSpPr>
        <p:grpSpPr>
          <a:xfrm>
            <a:off x="2996423" y="3276004"/>
            <a:ext cx="3441088" cy="1417807"/>
            <a:chOff x="2996423" y="3276004"/>
            <a:chExt cx="3441088" cy="1417807"/>
          </a:xfrm>
        </p:grpSpPr>
        <p:cxnSp>
          <p:nvCxnSpPr>
            <p:cNvPr id="21" name="Straight Connector 20"/>
            <p:cNvCxnSpPr/>
            <p:nvPr/>
          </p:nvCxnSpPr>
          <p:spPr>
            <a:xfrm rot="3360000">
              <a:off x="3665974" y="4024260"/>
              <a:ext cx="0" cy="1339102"/>
            </a:xfrm>
            <a:prstGeom prst="line">
              <a:avLst/>
            </a:prstGeom>
            <a:ln w="25400">
              <a:solidFill>
                <a:srgbClr val="013B2C"/>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3360000">
              <a:off x="5767960" y="2606453"/>
              <a:ext cx="0" cy="1339102"/>
            </a:xfrm>
            <a:prstGeom prst="line">
              <a:avLst/>
            </a:prstGeom>
            <a:ln w="25400">
              <a:solidFill>
                <a:srgbClr val="013B2C"/>
              </a:solidFill>
              <a:prstDash val="dash"/>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2968607" y="3313115"/>
            <a:ext cx="3489288" cy="2456670"/>
            <a:chOff x="2968607" y="3313115"/>
            <a:chExt cx="3489288" cy="2456670"/>
          </a:xfrm>
        </p:grpSpPr>
        <p:cxnSp>
          <p:nvCxnSpPr>
            <p:cNvPr id="18" name="Straight Connector 17"/>
            <p:cNvCxnSpPr/>
            <p:nvPr/>
          </p:nvCxnSpPr>
          <p:spPr>
            <a:xfrm rot="7320000">
              <a:off x="3638158" y="2643564"/>
              <a:ext cx="0" cy="1339102"/>
            </a:xfrm>
            <a:prstGeom prst="line">
              <a:avLst/>
            </a:prstGeom>
            <a:ln w="92075">
              <a:solidFill>
                <a:srgbClr val="013B2C"/>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7320000">
              <a:off x="5788344" y="3987149"/>
              <a:ext cx="0" cy="1339102"/>
            </a:xfrm>
            <a:prstGeom prst="line">
              <a:avLst/>
            </a:prstGeom>
            <a:ln w="92075">
              <a:solidFill>
                <a:srgbClr val="013B2C"/>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16967" y="4430683"/>
              <a:ext cx="0" cy="1339102"/>
            </a:xfrm>
            <a:prstGeom prst="line">
              <a:avLst/>
            </a:prstGeom>
            <a:ln w="92075">
              <a:solidFill>
                <a:srgbClr val="013B2C"/>
              </a:solidFill>
            </a:ln>
          </p:spPr>
          <p:style>
            <a:lnRef idx="1">
              <a:schemeClr val="accent1"/>
            </a:lnRef>
            <a:fillRef idx="0">
              <a:schemeClr val="accent1"/>
            </a:fillRef>
            <a:effectRef idx="0">
              <a:schemeClr val="accent1"/>
            </a:effectRef>
            <a:fontRef idx="minor">
              <a:schemeClr val="tx1"/>
            </a:fontRef>
          </p:style>
        </p:cxnSp>
      </p:grpSp>
      <p:cxnSp>
        <p:nvCxnSpPr>
          <p:cNvPr id="6" name="Straight Connector 5"/>
          <p:cNvCxnSpPr/>
          <p:nvPr/>
        </p:nvCxnSpPr>
        <p:spPr>
          <a:xfrm>
            <a:off x="4716967" y="1895230"/>
            <a:ext cx="0" cy="1339102"/>
          </a:xfrm>
          <a:prstGeom prst="line">
            <a:avLst/>
          </a:prstGeom>
          <a:ln w="92075">
            <a:solidFill>
              <a:srgbClr val="013B2C"/>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2821364" y="2062020"/>
            <a:ext cx="3788383" cy="3788383"/>
          </a:xfrm>
          <a:prstGeom prst="ellipse">
            <a:avLst/>
          </a:prstGeom>
          <a:noFill/>
          <a:ln w="92075">
            <a:solidFill>
              <a:srgbClr val="013B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charset="0"/>
              <a:ea typeface="Calibri" charset="0"/>
              <a:cs typeface="Calibri" charset="0"/>
            </a:endParaRPr>
          </a:p>
        </p:txBody>
      </p:sp>
      <p:sp>
        <p:nvSpPr>
          <p:cNvPr id="90" name="Shape 90"/>
          <p:cNvSpPr txBox="1">
            <a:spLocks noGrp="1"/>
          </p:cNvSpPr>
          <p:nvPr>
            <p:ph type="ctrTitle" idx="4294967295"/>
          </p:nvPr>
        </p:nvSpPr>
        <p:spPr>
          <a:xfrm>
            <a:off x="1276275" y="0"/>
            <a:ext cx="7867500" cy="1010935"/>
          </a:xfrm>
          <a:prstGeom prst="rect">
            <a:avLst/>
          </a:prstGeom>
        </p:spPr>
        <p:txBody>
          <a:bodyPr lIns="91425" tIns="91425" rIns="91425" bIns="91425" anchor="ctr" anchorCtr="0">
            <a:noAutofit/>
          </a:bodyPr>
          <a:lstStyle/>
          <a:p>
            <a:pPr lvl="0" algn="ctr" rtl="0">
              <a:lnSpc>
                <a:spcPct val="100000"/>
              </a:lnSpc>
              <a:spcBef>
                <a:spcPts val="0"/>
              </a:spcBef>
              <a:buNone/>
            </a:pPr>
            <a:r>
              <a:rPr lang="en-US" sz="3600" b="1" dirty="0">
                <a:solidFill>
                  <a:srgbClr val="FFFFFF"/>
                </a:solidFill>
                <a:latin typeface="Cambria"/>
                <a:ea typeface="Cambria"/>
                <a:cs typeface="Cambria"/>
                <a:sym typeface="Cambria"/>
              </a:rPr>
              <a:t>UTRPP Teacher Leadership </a:t>
            </a:r>
            <a:r>
              <a:rPr lang="en-US" sz="3600" b="1" dirty="0" smtClean="0">
                <a:solidFill>
                  <a:srgbClr val="FFFFFF"/>
                </a:solidFill>
                <a:latin typeface="Cambria"/>
                <a:ea typeface="Cambria"/>
                <a:cs typeface="Cambria"/>
                <a:sym typeface="Cambria"/>
              </a:rPr>
              <a:t>Cohort</a:t>
            </a:r>
            <a:endParaRPr sz="3000" dirty="0"/>
          </a:p>
        </p:txBody>
      </p:sp>
      <p:sp>
        <p:nvSpPr>
          <p:cNvPr id="3" name="Oval 2"/>
          <p:cNvSpPr/>
          <p:nvPr/>
        </p:nvSpPr>
        <p:spPr>
          <a:xfrm>
            <a:off x="3839776" y="3077144"/>
            <a:ext cx="1758136" cy="1758136"/>
          </a:xfrm>
          <a:prstGeom prst="ellipse">
            <a:avLst/>
          </a:prstGeom>
          <a:solidFill>
            <a:srgbClr val="005A41"/>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alibri" charset="0"/>
                <a:ea typeface="Calibri" charset="0"/>
                <a:cs typeface="Calibri" charset="0"/>
              </a:rPr>
              <a:t>UTRPP</a:t>
            </a:r>
          </a:p>
          <a:p>
            <a:pPr algn="ctr"/>
            <a:r>
              <a:rPr lang="en-US" sz="2400" b="1" dirty="0" smtClean="0">
                <a:latin typeface="Calibri" charset="0"/>
                <a:ea typeface="Calibri" charset="0"/>
                <a:cs typeface="Calibri" charset="0"/>
              </a:rPr>
              <a:t>TL</a:t>
            </a:r>
            <a:endParaRPr lang="en-US" sz="2400" b="1" dirty="0">
              <a:latin typeface="Calibri" charset="0"/>
              <a:ea typeface="Calibri" charset="0"/>
              <a:cs typeface="Calibri" charset="0"/>
            </a:endParaRPr>
          </a:p>
        </p:txBody>
      </p:sp>
      <p:sp>
        <p:nvSpPr>
          <p:cNvPr id="7" name="Oval 6"/>
          <p:cNvSpPr/>
          <p:nvPr/>
        </p:nvSpPr>
        <p:spPr>
          <a:xfrm>
            <a:off x="4135396" y="1404461"/>
            <a:ext cx="1160320" cy="1160320"/>
          </a:xfrm>
          <a:prstGeom prst="ellipse">
            <a:avLst/>
          </a:prstGeom>
          <a:solidFill>
            <a:srgbClr val="005A41"/>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latin typeface="Calibri" charset="0"/>
                <a:ea typeface="Calibri" charset="0"/>
                <a:cs typeface="Calibri" charset="0"/>
              </a:rPr>
              <a:t>Mort</a:t>
            </a:r>
            <a:endParaRPr lang="en-US" sz="1600" dirty="0">
              <a:latin typeface="Calibri" charset="0"/>
              <a:ea typeface="Calibri" charset="0"/>
              <a:cs typeface="Calibri" charset="0"/>
            </a:endParaRPr>
          </a:p>
        </p:txBody>
      </p:sp>
      <p:sp>
        <p:nvSpPr>
          <p:cNvPr id="9" name="Oval 8"/>
          <p:cNvSpPr/>
          <p:nvPr/>
        </p:nvSpPr>
        <p:spPr>
          <a:xfrm>
            <a:off x="4135396" y="5345560"/>
            <a:ext cx="1160320" cy="1160320"/>
          </a:xfrm>
          <a:prstGeom prst="ellipse">
            <a:avLst/>
          </a:prstGeom>
          <a:solidFill>
            <a:srgbClr val="005A41"/>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latin typeface="Calibri" charset="0"/>
                <a:ea typeface="Calibri" charset="0"/>
                <a:cs typeface="Calibri" charset="0"/>
              </a:rPr>
              <a:t>Pizzo</a:t>
            </a:r>
            <a:endParaRPr lang="en-US" sz="1600" dirty="0">
              <a:latin typeface="Calibri" charset="0"/>
              <a:ea typeface="Calibri" charset="0"/>
              <a:cs typeface="Calibri" charset="0"/>
            </a:endParaRPr>
          </a:p>
        </p:txBody>
      </p:sp>
      <p:sp>
        <p:nvSpPr>
          <p:cNvPr id="10" name="Oval 9"/>
          <p:cNvSpPr/>
          <p:nvPr/>
        </p:nvSpPr>
        <p:spPr>
          <a:xfrm>
            <a:off x="5685415" y="4330800"/>
            <a:ext cx="1160320" cy="1160320"/>
          </a:xfrm>
          <a:prstGeom prst="ellipse">
            <a:avLst/>
          </a:prstGeom>
          <a:solidFill>
            <a:srgbClr val="005A41"/>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latin typeface="Calibri" charset="0"/>
                <a:ea typeface="Calibri" charset="0"/>
                <a:cs typeface="Calibri" charset="0"/>
              </a:rPr>
              <a:t>Patel</a:t>
            </a:r>
            <a:endParaRPr lang="en-US" sz="1600" dirty="0">
              <a:latin typeface="Calibri" charset="0"/>
              <a:ea typeface="Calibri" charset="0"/>
              <a:cs typeface="Calibri" charset="0"/>
            </a:endParaRPr>
          </a:p>
        </p:txBody>
      </p:sp>
      <p:sp>
        <p:nvSpPr>
          <p:cNvPr id="11" name="Oval 10"/>
          <p:cNvSpPr/>
          <p:nvPr/>
        </p:nvSpPr>
        <p:spPr>
          <a:xfrm>
            <a:off x="2604299" y="4330800"/>
            <a:ext cx="1160320" cy="1160320"/>
          </a:xfrm>
          <a:prstGeom prst="ellipse">
            <a:avLst/>
          </a:prstGeom>
          <a:solidFill>
            <a:schemeClr val="bg1">
              <a:lumMod val="65000"/>
            </a:schemeClr>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latin typeface="Calibri" charset="0"/>
                <a:ea typeface="Calibri" charset="0"/>
                <a:cs typeface="Calibri" charset="0"/>
              </a:rPr>
              <a:t>Shaw</a:t>
            </a:r>
            <a:endParaRPr lang="en-US" sz="1600" dirty="0">
              <a:latin typeface="Calibri" charset="0"/>
              <a:ea typeface="Calibri" charset="0"/>
              <a:cs typeface="Calibri" charset="0"/>
            </a:endParaRPr>
          </a:p>
        </p:txBody>
      </p:sp>
      <p:sp>
        <p:nvSpPr>
          <p:cNvPr id="12" name="Oval 11"/>
          <p:cNvSpPr/>
          <p:nvPr/>
        </p:nvSpPr>
        <p:spPr>
          <a:xfrm>
            <a:off x="5685415" y="2399114"/>
            <a:ext cx="1160320" cy="1160320"/>
          </a:xfrm>
          <a:prstGeom prst="ellipse">
            <a:avLst/>
          </a:prstGeom>
          <a:solidFill>
            <a:schemeClr val="bg1">
              <a:lumMod val="65000"/>
            </a:schemeClr>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alibri" charset="0"/>
                <a:ea typeface="Calibri" charset="0"/>
                <a:cs typeface="Calibri" charset="0"/>
              </a:rPr>
              <a:t>MOSI</a:t>
            </a:r>
            <a:endParaRPr lang="en-US" sz="1600" dirty="0">
              <a:latin typeface="Calibri" charset="0"/>
              <a:ea typeface="Calibri" charset="0"/>
              <a:cs typeface="Calibri" charset="0"/>
            </a:endParaRPr>
          </a:p>
        </p:txBody>
      </p:sp>
      <p:sp>
        <p:nvSpPr>
          <p:cNvPr id="13" name="Oval 12"/>
          <p:cNvSpPr/>
          <p:nvPr/>
        </p:nvSpPr>
        <p:spPr>
          <a:xfrm>
            <a:off x="2604299" y="2399114"/>
            <a:ext cx="1160320" cy="1160320"/>
          </a:xfrm>
          <a:prstGeom prst="ellipse">
            <a:avLst/>
          </a:prstGeom>
          <a:solidFill>
            <a:srgbClr val="005A41"/>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alibri" charset="0"/>
                <a:ea typeface="Calibri" charset="0"/>
                <a:cs typeface="Calibri" charset="0"/>
              </a:rPr>
              <a:t>Witter</a:t>
            </a:r>
            <a:endParaRPr lang="en-US" sz="1600"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circle(in)">
                                      <p:cBhvr>
                                        <p:cTn id="16" dur="20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circle(in)">
                                      <p:cBhvr>
                                        <p:cTn id="30" dur="2000"/>
                                        <p:tgtEl>
                                          <p:spTgt spid="2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heel(1)">
                                      <p:cBhvr>
                                        <p:cTn id="4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1143000" y="1441144"/>
            <a:ext cx="6858000" cy="2387700"/>
          </a:xfrm>
          <a:prstGeom prst="rect">
            <a:avLst/>
          </a:prstGeom>
        </p:spPr>
        <p:txBody>
          <a:bodyPr lIns="91425" tIns="91425" rIns="91425" bIns="91425" anchor="b" anchorCtr="0">
            <a:noAutofit/>
          </a:bodyPr>
          <a:lstStyle/>
          <a:p>
            <a:pPr lvl="0" algn="l">
              <a:spcBef>
                <a:spcPts val="0"/>
              </a:spcBef>
              <a:buNone/>
            </a:pPr>
            <a:r>
              <a:rPr lang="en-US" sz="4800"/>
              <a:t>Comparing Schools</a:t>
            </a:r>
          </a:p>
        </p:txBody>
      </p:sp>
      <p:sp>
        <p:nvSpPr>
          <p:cNvPr id="97" name="Shape 97"/>
          <p:cNvSpPr txBox="1">
            <a:spLocks noGrp="1"/>
          </p:cNvSpPr>
          <p:nvPr>
            <p:ph type="subTitle" idx="1"/>
          </p:nvPr>
        </p:nvSpPr>
        <p:spPr>
          <a:xfrm>
            <a:off x="1260088" y="0"/>
            <a:ext cx="7883912" cy="1025912"/>
          </a:xfrm>
          <a:prstGeom prst="rect">
            <a:avLst/>
          </a:prstGeom>
        </p:spPr>
        <p:txBody>
          <a:bodyPr lIns="91425" tIns="91425" rIns="91425" bIns="91425" anchor="ctr" anchorCtr="0">
            <a:noAutofit/>
          </a:bodyPr>
          <a:lstStyle/>
          <a:p>
            <a:pPr lvl="0">
              <a:spcBef>
                <a:spcPts val="0"/>
              </a:spcBef>
              <a:buNone/>
            </a:pPr>
            <a:r>
              <a:rPr lang="en-US" sz="3600" b="1" dirty="0">
                <a:solidFill>
                  <a:srgbClr val="FFFFFF"/>
                </a:solidFill>
                <a:latin typeface="Cambria"/>
                <a:ea typeface="Cambria"/>
                <a:cs typeface="Cambria"/>
                <a:sym typeface="Cambria"/>
              </a:rPr>
              <a:t>UTRPP School Statistics</a:t>
            </a:r>
          </a:p>
        </p:txBody>
      </p:sp>
      <p:graphicFrame>
        <p:nvGraphicFramePr>
          <p:cNvPr id="98" name="Shape 98"/>
          <p:cNvGraphicFramePr/>
          <p:nvPr>
            <p:extLst>
              <p:ext uri="{D42A27DB-BD31-4B8C-83A1-F6EECF244321}">
                <p14:modId xmlns:p14="http://schemas.microsoft.com/office/powerpoint/2010/main" val="1983069169"/>
              </p:ext>
            </p:extLst>
          </p:nvPr>
        </p:nvGraphicFramePr>
        <p:xfrm>
          <a:off x="125937" y="1330975"/>
          <a:ext cx="8946025" cy="5092889"/>
        </p:xfrm>
        <a:graphic>
          <a:graphicData uri="http://schemas.openxmlformats.org/drawingml/2006/table">
            <a:tbl>
              <a:tblPr>
                <a:noFill/>
                <a:tableStyleId>{4E0EB737-BB0D-47C5-8566-37CFD5A0E297}</a:tableStyleId>
              </a:tblPr>
              <a:tblGrid>
                <a:gridCol w="1563925"/>
                <a:gridCol w="1230350"/>
                <a:gridCol w="1230350"/>
                <a:gridCol w="1230350"/>
                <a:gridCol w="1230350"/>
                <a:gridCol w="1230350"/>
                <a:gridCol w="1230350"/>
              </a:tblGrid>
              <a:tr h="816750">
                <a:tc>
                  <a:txBody>
                    <a:bodyPr/>
                    <a:lstStyle/>
                    <a:p>
                      <a:pPr lvl="0" algn="ctr">
                        <a:spcBef>
                          <a:spcPts val="0"/>
                        </a:spcBef>
                        <a:buNone/>
                      </a:pPr>
                      <a:r>
                        <a:rPr lang="en-US" b="1">
                          <a:solidFill>
                            <a:schemeClr val="bg1"/>
                          </a:solidFill>
                        </a:rPr>
                        <a:t>School</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005A41"/>
                    </a:solidFill>
                  </a:tcPr>
                </a:tc>
                <a:tc>
                  <a:txBody>
                    <a:bodyPr/>
                    <a:lstStyle/>
                    <a:p>
                      <a:pPr lvl="0" algn="ctr">
                        <a:spcBef>
                          <a:spcPts val="0"/>
                        </a:spcBef>
                        <a:buNone/>
                      </a:pPr>
                      <a:r>
                        <a:rPr lang="en-US" b="1">
                          <a:solidFill>
                            <a:schemeClr val="bg1"/>
                          </a:solidFill>
                        </a:rPr>
                        <a:t>Mort </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005A41"/>
                    </a:solidFill>
                  </a:tcPr>
                </a:tc>
                <a:tc>
                  <a:txBody>
                    <a:bodyPr/>
                    <a:lstStyle/>
                    <a:p>
                      <a:pPr lvl="0" algn="ctr">
                        <a:spcBef>
                          <a:spcPts val="0"/>
                        </a:spcBef>
                        <a:buNone/>
                      </a:pPr>
                      <a:r>
                        <a:rPr lang="en-US" b="1">
                          <a:solidFill>
                            <a:schemeClr val="bg1"/>
                          </a:solidFill>
                        </a:rPr>
                        <a:t>Pizzo</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005A41"/>
                    </a:solidFill>
                  </a:tcPr>
                </a:tc>
                <a:tc>
                  <a:txBody>
                    <a:bodyPr/>
                    <a:lstStyle/>
                    <a:p>
                      <a:pPr lvl="0" algn="ctr">
                        <a:spcBef>
                          <a:spcPts val="0"/>
                        </a:spcBef>
                        <a:buNone/>
                      </a:pPr>
                      <a:r>
                        <a:rPr lang="en-US" b="1">
                          <a:solidFill>
                            <a:schemeClr val="bg1"/>
                          </a:solidFill>
                        </a:rPr>
                        <a:t>USF/Patel</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005A41"/>
                    </a:solidFill>
                  </a:tcPr>
                </a:tc>
                <a:tc>
                  <a:txBody>
                    <a:bodyPr/>
                    <a:lstStyle/>
                    <a:p>
                      <a:pPr lvl="0" algn="ctr">
                        <a:spcBef>
                          <a:spcPts val="0"/>
                        </a:spcBef>
                        <a:buNone/>
                      </a:pPr>
                      <a:r>
                        <a:rPr lang="en-US" b="1">
                          <a:solidFill>
                            <a:schemeClr val="bg1"/>
                          </a:solidFill>
                        </a:rPr>
                        <a:t>Witter</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005A41"/>
                    </a:solidFill>
                  </a:tcPr>
                </a:tc>
                <a:tc>
                  <a:txBody>
                    <a:bodyPr/>
                    <a:lstStyle/>
                    <a:p>
                      <a:pPr lvl="0" algn="ctr">
                        <a:spcBef>
                          <a:spcPts val="0"/>
                        </a:spcBef>
                        <a:buNone/>
                      </a:pPr>
                      <a:r>
                        <a:rPr lang="en-US" b="1">
                          <a:solidFill>
                            <a:schemeClr val="bg1"/>
                          </a:solidFill>
                        </a:rPr>
                        <a:t>Shaw</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005A41"/>
                    </a:solidFill>
                  </a:tcPr>
                </a:tc>
                <a:tc>
                  <a:txBody>
                    <a:bodyPr/>
                    <a:lstStyle/>
                    <a:p>
                      <a:pPr lvl="0" algn="ctr">
                        <a:spcBef>
                          <a:spcPts val="0"/>
                        </a:spcBef>
                        <a:buNone/>
                      </a:pPr>
                      <a:r>
                        <a:rPr lang="en-US" b="1" dirty="0">
                          <a:solidFill>
                            <a:schemeClr val="bg1"/>
                          </a:solidFill>
                        </a:rPr>
                        <a:t>MOSI</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005A41"/>
                    </a:solidFill>
                  </a:tcPr>
                </a:tc>
              </a:tr>
              <a:tr h="876525">
                <a:tc>
                  <a:txBody>
                    <a:bodyPr/>
                    <a:lstStyle/>
                    <a:p>
                      <a:pPr lvl="0" algn="ctr" rtl="0">
                        <a:spcBef>
                          <a:spcPts val="0"/>
                        </a:spcBef>
                        <a:buNone/>
                      </a:pPr>
                      <a:endParaRPr b="1" i="1" dirty="0">
                        <a:solidFill>
                          <a:schemeClr val="dk1"/>
                        </a:solidFill>
                      </a:endParaRPr>
                    </a:p>
                    <a:p>
                      <a:pPr lvl="0" algn="ctr" rtl="0">
                        <a:spcBef>
                          <a:spcPts val="0"/>
                        </a:spcBef>
                        <a:buClr>
                          <a:schemeClr val="dk1"/>
                        </a:buClr>
                        <a:buSzPct val="78571"/>
                        <a:buFont typeface="Arial"/>
                        <a:buNone/>
                      </a:pPr>
                      <a:r>
                        <a:rPr lang="en-US" b="1" i="1" dirty="0">
                          <a:solidFill>
                            <a:schemeClr val="dk1"/>
                          </a:solidFill>
                        </a:rPr>
                        <a:t>Title 1</a:t>
                      </a:r>
                    </a:p>
                    <a:p>
                      <a:pPr lvl="0" algn="ctr">
                        <a:spcBef>
                          <a:spcPts val="0"/>
                        </a:spcBef>
                        <a:buNone/>
                      </a:pPr>
                      <a:endParaRPr b="1" i="1" dirty="0"/>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D966"/>
                    </a:solidFill>
                  </a:tcPr>
                </a:tc>
                <a:tc>
                  <a:txBody>
                    <a:bodyPr/>
                    <a:lstStyle/>
                    <a:p>
                      <a:pPr lvl="0" algn="ctr">
                        <a:spcBef>
                          <a:spcPts val="0"/>
                        </a:spcBef>
                        <a:buNone/>
                      </a:pPr>
                      <a:r>
                        <a:rPr lang="en-US"/>
                        <a:t>Yes</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a:spcBef>
                          <a:spcPts val="0"/>
                        </a:spcBef>
                        <a:buNone/>
                      </a:pPr>
                      <a:r>
                        <a:rPr lang="en-US"/>
                        <a:t>Yes</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a:spcBef>
                          <a:spcPts val="0"/>
                        </a:spcBef>
                        <a:buNone/>
                      </a:pPr>
                      <a:r>
                        <a:rPr lang="en-US"/>
                        <a:t>Yes</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a:spcBef>
                          <a:spcPts val="0"/>
                        </a:spcBef>
                        <a:buNone/>
                      </a:pPr>
                      <a:r>
                        <a:rPr lang="en-US"/>
                        <a:t>Yes</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a:spcBef>
                          <a:spcPts val="0"/>
                        </a:spcBef>
                        <a:buNone/>
                      </a:pPr>
                      <a:r>
                        <a:rPr lang="en-US"/>
                        <a:t>Yes</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a:spcBef>
                          <a:spcPts val="0"/>
                        </a:spcBef>
                        <a:buNone/>
                      </a:pPr>
                      <a:r>
                        <a:rPr lang="en-US"/>
                        <a:t>Yes</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876525">
                <a:tc>
                  <a:txBody>
                    <a:bodyPr/>
                    <a:lstStyle/>
                    <a:p>
                      <a:pPr lvl="0" algn="ctr">
                        <a:spcBef>
                          <a:spcPts val="0"/>
                        </a:spcBef>
                        <a:buNone/>
                      </a:pPr>
                      <a:r>
                        <a:rPr lang="en-US" b="1" i="1"/>
                        <a:t>Number of UTRPP Collaborative Teachers</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D966"/>
                    </a:solidFill>
                  </a:tcPr>
                </a:tc>
                <a:tc>
                  <a:txBody>
                    <a:bodyPr/>
                    <a:lstStyle/>
                    <a:p>
                      <a:pPr lvl="0" algn="ctr">
                        <a:spcBef>
                          <a:spcPts val="0"/>
                        </a:spcBef>
                        <a:buNone/>
                      </a:pPr>
                      <a:r>
                        <a:rPr lang="en-US"/>
                        <a:t>12</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a:spcBef>
                          <a:spcPts val="0"/>
                        </a:spcBef>
                        <a:buNone/>
                      </a:pPr>
                      <a:r>
                        <a:rPr lang="en-US"/>
                        <a:t>6</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a:spcBef>
                          <a:spcPts val="0"/>
                        </a:spcBef>
                        <a:buNone/>
                      </a:pPr>
                      <a:r>
                        <a:rPr lang="en-US"/>
                        <a:t>4</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a:spcBef>
                          <a:spcPts val="0"/>
                        </a:spcBef>
                        <a:buNone/>
                      </a:pPr>
                      <a:r>
                        <a:rPr lang="en-US"/>
                        <a:t>5</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a:spcBef>
                          <a:spcPts val="0"/>
                        </a:spcBef>
                        <a:buNone/>
                      </a:pPr>
                      <a:r>
                        <a:rPr lang="en-US"/>
                        <a:t>0</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a:spcBef>
                          <a:spcPts val="0"/>
                        </a:spcBef>
                        <a:buNone/>
                      </a:pPr>
                      <a:r>
                        <a:rPr lang="en-US"/>
                        <a:t>2</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876525">
                <a:tc>
                  <a:txBody>
                    <a:bodyPr/>
                    <a:lstStyle/>
                    <a:p>
                      <a:pPr lvl="0" algn="ctr">
                        <a:spcBef>
                          <a:spcPts val="0"/>
                        </a:spcBef>
                        <a:buClr>
                          <a:schemeClr val="dk1"/>
                        </a:buClr>
                        <a:buSzPct val="78571"/>
                        <a:buFont typeface="Arial"/>
                        <a:buNone/>
                      </a:pPr>
                      <a:r>
                        <a:rPr lang="en-US" b="1" i="1" dirty="0">
                          <a:solidFill>
                            <a:schemeClr val="dk1"/>
                          </a:solidFill>
                        </a:rPr>
                        <a:t>Number </a:t>
                      </a:r>
                      <a:r>
                        <a:rPr lang="en-US" b="1" i="1" dirty="0" smtClean="0">
                          <a:solidFill>
                            <a:schemeClr val="dk1"/>
                          </a:solidFill>
                        </a:rPr>
                        <a:t>of</a:t>
                      </a:r>
                    </a:p>
                    <a:p>
                      <a:pPr lvl="0" algn="ctr">
                        <a:spcBef>
                          <a:spcPts val="0"/>
                        </a:spcBef>
                        <a:buClr>
                          <a:schemeClr val="dk1"/>
                        </a:buClr>
                        <a:buSzPct val="78571"/>
                        <a:buFont typeface="Arial"/>
                        <a:buNone/>
                      </a:pPr>
                      <a:r>
                        <a:rPr lang="en-US" b="1" i="1" dirty="0" smtClean="0">
                          <a:solidFill>
                            <a:schemeClr val="dk1"/>
                          </a:solidFill>
                        </a:rPr>
                        <a:t>K-5 Students</a:t>
                      </a:r>
                      <a:endParaRPr lang="en-US" b="1" i="1" dirty="0">
                        <a:solidFill>
                          <a:schemeClr val="dk1"/>
                        </a:solidFill>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D966"/>
                    </a:solidFill>
                  </a:tcPr>
                </a:tc>
                <a:tc>
                  <a:txBody>
                    <a:bodyPr/>
                    <a:lstStyle/>
                    <a:p>
                      <a:pPr lvl="0" algn="ctr">
                        <a:spcBef>
                          <a:spcPts val="0"/>
                        </a:spcBef>
                        <a:buClr>
                          <a:schemeClr val="dk1"/>
                        </a:buClr>
                        <a:buSzPct val="78571"/>
                        <a:buFont typeface="Arial"/>
                        <a:buNone/>
                      </a:pPr>
                      <a:r>
                        <a:rPr lang="en-US">
                          <a:solidFill>
                            <a:schemeClr val="dk1"/>
                          </a:solidFill>
                        </a:rPr>
                        <a:t>832</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a:spcBef>
                          <a:spcPts val="0"/>
                        </a:spcBef>
                        <a:buNone/>
                      </a:pPr>
                      <a:r>
                        <a:rPr lang="en-US"/>
                        <a:t>759</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a:spcBef>
                          <a:spcPts val="0"/>
                        </a:spcBef>
                        <a:buNone/>
                      </a:pPr>
                      <a:r>
                        <a:rPr lang="en-US"/>
                        <a:t>205</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a:spcBef>
                          <a:spcPts val="0"/>
                        </a:spcBef>
                        <a:buNone/>
                      </a:pPr>
                      <a:r>
                        <a:rPr lang="en-US"/>
                        <a:t>617</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a:spcBef>
                          <a:spcPts val="0"/>
                        </a:spcBef>
                        <a:buNone/>
                      </a:pPr>
                      <a:r>
                        <a:rPr lang="en-US"/>
                        <a:t>748</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a:spcBef>
                          <a:spcPts val="0"/>
                        </a:spcBef>
                        <a:buNone/>
                      </a:pPr>
                      <a:r>
                        <a:rPr lang="en-US"/>
                        <a:t>257</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1486800">
                <a:tc>
                  <a:txBody>
                    <a:bodyPr/>
                    <a:lstStyle/>
                    <a:p>
                      <a:pPr lvl="0" algn="ctr">
                        <a:spcBef>
                          <a:spcPts val="0"/>
                        </a:spcBef>
                        <a:buNone/>
                      </a:pPr>
                      <a:r>
                        <a:rPr lang="en-US" b="1" i="1" dirty="0" smtClean="0"/>
                        <a:t>Demographics in K-5 Schools</a:t>
                      </a:r>
                      <a:endParaRPr lang="en-US" b="1" i="1" dirty="0"/>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D966"/>
                    </a:solidFill>
                  </a:tcPr>
                </a:tc>
                <a:tc>
                  <a:txBody>
                    <a:bodyPr/>
                    <a:lstStyle/>
                    <a:p>
                      <a:pPr lvl="0" algn="ctr" rtl="0">
                        <a:spcBef>
                          <a:spcPts val="0"/>
                        </a:spcBef>
                        <a:buNone/>
                      </a:pPr>
                      <a:r>
                        <a:rPr lang="en-US"/>
                        <a:t>White 109</a:t>
                      </a:r>
                    </a:p>
                    <a:p>
                      <a:pPr lvl="0" algn="ctr" rtl="0">
                        <a:spcBef>
                          <a:spcPts val="0"/>
                        </a:spcBef>
                        <a:buNone/>
                      </a:pPr>
                      <a:r>
                        <a:rPr lang="en-US"/>
                        <a:t>Black 222</a:t>
                      </a:r>
                    </a:p>
                    <a:p>
                      <a:pPr lvl="0" algn="ctr" rtl="0">
                        <a:spcBef>
                          <a:spcPts val="0"/>
                        </a:spcBef>
                        <a:buNone/>
                      </a:pPr>
                      <a:r>
                        <a:rPr lang="en-US"/>
                        <a:t>Hispanic 422</a:t>
                      </a:r>
                    </a:p>
                    <a:p>
                      <a:pPr lvl="0" algn="ctr">
                        <a:spcBef>
                          <a:spcPts val="0"/>
                        </a:spcBef>
                        <a:buNone/>
                      </a:pPr>
                      <a:r>
                        <a:rPr lang="en-US"/>
                        <a:t>Other 27</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r>
                        <a:rPr lang="en-US">
                          <a:solidFill>
                            <a:schemeClr val="dk1"/>
                          </a:solidFill>
                        </a:rPr>
                        <a:t>White 81</a:t>
                      </a:r>
                    </a:p>
                    <a:p>
                      <a:pPr lvl="0" algn="ctr" rtl="0">
                        <a:spcBef>
                          <a:spcPts val="0"/>
                        </a:spcBef>
                        <a:buNone/>
                      </a:pPr>
                      <a:r>
                        <a:rPr lang="en-US">
                          <a:solidFill>
                            <a:schemeClr val="dk1"/>
                          </a:solidFill>
                        </a:rPr>
                        <a:t>Black 339</a:t>
                      </a:r>
                    </a:p>
                    <a:p>
                      <a:pPr lvl="0" algn="ctr" rtl="0">
                        <a:spcBef>
                          <a:spcPts val="0"/>
                        </a:spcBef>
                        <a:buNone/>
                      </a:pPr>
                      <a:r>
                        <a:rPr lang="en-US">
                          <a:solidFill>
                            <a:schemeClr val="dk1"/>
                          </a:solidFill>
                        </a:rPr>
                        <a:t>Hispanic 279</a:t>
                      </a:r>
                    </a:p>
                    <a:p>
                      <a:pPr lvl="0" algn="ctr" rtl="0">
                        <a:spcBef>
                          <a:spcPts val="0"/>
                        </a:spcBef>
                        <a:buNone/>
                      </a:pPr>
                      <a:r>
                        <a:rPr lang="en-US">
                          <a:solidFill>
                            <a:schemeClr val="dk1"/>
                          </a:solidFill>
                        </a:rPr>
                        <a:t>Other 60</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r>
                        <a:rPr lang="en-US">
                          <a:solidFill>
                            <a:schemeClr val="dk1"/>
                          </a:solidFill>
                        </a:rPr>
                        <a:t>White 35 </a:t>
                      </a:r>
                    </a:p>
                    <a:p>
                      <a:pPr lvl="0" algn="ctr" rtl="0">
                        <a:spcBef>
                          <a:spcPts val="0"/>
                        </a:spcBef>
                        <a:buNone/>
                      </a:pPr>
                      <a:r>
                        <a:rPr lang="en-US">
                          <a:solidFill>
                            <a:schemeClr val="dk1"/>
                          </a:solidFill>
                        </a:rPr>
                        <a:t>Black 102 </a:t>
                      </a:r>
                    </a:p>
                    <a:p>
                      <a:pPr lvl="0" algn="ctr" rtl="0">
                        <a:spcBef>
                          <a:spcPts val="0"/>
                        </a:spcBef>
                        <a:buNone/>
                      </a:pPr>
                      <a:r>
                        <a:rPr lang="en-US">
                          <a:solidFill>
                            <a:schemeClr val="dk1"/>
                          </a:solidFill>
                        </a:rPr>
                        <a:t>Hispanic 44</a:t>
                      </a:r>
                    </a:p>
                    <a:p>
                      <a:pPr lvl="0" algn="ctr" rtl="0">
                        <a:spcBef>
                          <a:spcPts val="0"/>
                        </a:spcBef>
                        <a:buNone/>
                      </a:pPr>
                      <a:r>
                        <a:rPr lang="en-US">
                          <a:solidFill>
                            <a:schemeClr val="dk1"/>
                          </a:solidFill>
                        </a:rPr>
                        <a:t>Other 24</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r>
                        <a:rPr lang="en-US">
                          <a:solidFill>
                            <a:schemeClr val="dk1"/>
                          </a:solidFill>
                        </a:rPr>
                        <a:t>White 45</a:t>
                      </a:r>
                    </a:p>
                    <a:p>
                      <a:pPr lvl="0" algn="ctr" rtl="0">
                        <a:spcBef>
                          <a:spcPts val="0"/>
                        </a:spcBef>
                        <a:buNone/>
                      </a:pPr>
                      <a:r>
                        <a:rPr lang="en-US">
                          <a:solidFill>
                            <a:schemeClr val="dk1"/>
                          </a:solidFill>
                        </a:rPr>
                        <a:t>Black 324</a:t>
                      </a:r>
                    </a:p>
                    <a:p>
                      <a:pPr lvl="0" algn="ctr" rtl="0">
                        <a:spcBef>
                          <a:spcPts val="0"/>
                        </a:spcBef>
                        <a:buNone/>
                      </a:pPr>
                      <a:r>
                        <a:rPr lang="en-US">
                          <a:solidFill>
                            <a:schemeClr val="dk1"/>
                          </a:solidFill>
                        </a:rPr>
                        <a:t>Hispanic 203</a:t>
                      </a:r>
                    </a:p>
                    <a:p>
                      <a:pPr lvl="0" algn="ctr" rtl="0">
                        <a:spcBef>
                          <a:spcPts val="0"/>
                        </a:spcBef>
                        <a:buNone/>
                      </a:pPr>
                      <a:r>
                        <a:rPr lang="en-US">
                          <a:solidFill>
                            <a:schemeClr val="dk1"/>
                          </a:solidFill>
                        </a:rPr>
                        <a:t>Other 45</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r>
                        <a:rPr lang="en-US">
                          <a:solidFill>
                            <a:schemeClr val="dk1"/>
                          </a:solidFill>
                        </a:rPr>
                        <a:t>White 43</a:t>
                      </a:r>
                    </a:p>
                    <a:p>
                      <a:pPr lvl="0" algn="ctr" rtl="0">
                        <a:spcBef>
                          <a:spcPts val="0"/>
                        </a:spcBef>
                        <a:buNone/>
                      </a:pPr>
                      <a:r>
                        <a:rPr lang="en-US">
                          <a:solidFill>
                            <a:schemeClr val="dk1"/>
                          </a:solidFill>
                        </a:rPr>
                        <a:t>Black 419</a:t>
                      </a:r>
                    </a:p>
                    <a:p>
                      <a:pPr lvl="0" algn="ctr" rtl="0">
                        <a:spcBef>
                          <a:spcPts val="0"/>
                        </a:spcBef>
                        <a:buNone/>
                      </a:pPr>
                      <a:r>
                        <a:rPr lang="en-US">
                          <a:solidFill>
                            <a:schemeClr val="dk1"/>
                          </a:solidFill>
                        </a:rPr>
                        <a:t>Hispanic 245</a:t>
                      </a:r>
                    </a:p>
                    <a:p>
                      <a:pPr lvl="0" algn="ctr" rtl="0">
                        <a:spcBef>
                          <a:spcPts val="0"/>
                        </a:spcBef>
                        <a:buNone/>
                      </a:pPr>
                      <a:r>
                        <a:rPr lang="en-US">
                          <a:solidFill>
                            <a:schemeClr val="dk1"/>
                          </a:solidFill>
                        </a:rPr>
                        <a:t>Other 41</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r>
                        <a:rPr lang="en-US" dirty="0">
                          <a:solidFill>
                            <a:schemeClr val="dk1"/>
                          </a:solidFill>
                        </a:rPr>
                        <a:t>White 12</a:t>
                      </a:r>
                    </a:p>
                    <a:p>
                      <a:pPr lvl="0" algn="ctr" rtl="0">
                        <a:spcBef>
                          <a:spcPts val="0"/>
                        </a:spcBef>
                        <a:buNone/>
                      </a:pPr>
                      <a:r>
                        <a:rPr lang="en-US" dirty="0">
                          <a:solidFill>
                            <a:schemeClr val="dk1"/>
                          </a:solidFill>
                        </a:rPr>
                        <a:t>Black 120</a:t>
                      </a:r>
                    </a:p>
                    <a:p>
                      <a:pPr lvl="0" algn="ctr" rtl="0">
                        <a:spcBef>
                          <a:spcPts val="0"/>
                        </a:spcBef>
                        <a:buNone/>
                      </a:pPr>
                      <a:r>
                        <a:rPr lang="en-US" dirty="0">
                          <a:solidFill>
                            <a:schemeClr val="dk1"/>
                          </a:solidFill>
                        </a:rPr>
                        <a:t>Hispanic 103</a:t>
                      </a:r>
                    </a:p>
                    <a:p>
                      <a:pPr lvl="0" algn="ctr" rtl="0">
                        <a:spcBef>
                          <a:spcPts val="0"/>
                        </a:spcBef>
                        <a:buNone/>
                      </a:pPr>
                      <a:r>
                        <a:rPr lang="en-US" dirty="0">
                          <a:solidFill>
                            <a:schemeClr val="dk1"/>
                          </a:solidFill>
                        </a:rPr>
                        <a:t>Other 22</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p:nvPr/>
        </p:nvSpPr>
        <p:spPr>
          <a:xfrm>
            <a:off x="0" y="2077124"/>
            <a:ext cx="9143998" cy="4082754"/>
          </a:xfrm>
          <a:prstGeom prst="rect">
            <a:avLst/>
          </a:prstGeom>
          <a:noFill/>
          <a:ln>
            <a:noFill/>
          </a:ln>
        </p:spPr>
        <p:txBody>
          <a:bodyPr lIns="91425" tIns="91425" rIns="91425" bIns="91425" anchor="t" anchorCtr="0">
            <a:noAutofit/>
          </a:bodyPr>
          <a:lstStyle/>
          <a:p>
            <a:pPr marL="342900" marR="0" lvl="0" indent="-228600" algn="l" rtl="0">
              <a:lnSpc>
                <a:spcPct val="100000"/>
              </a:lnSpc>
              <a:spcBef>
                <a:spcPts val="0"/>
              </a:spcBef>
              <a:buClr>
                <a:schemeClr val="accent1"/>
              </a:buClr>
              <a:buFont typeface="Arial"/>
              <a:buNone/>
            </a:pPr>
            <a:endParaRPr sz="2800" b="0" i="0" u="none" strike="noStrike" cap="none">
              <a:solidFill>
                <a:schemeClr val="dk1"/>
              </a:solidFill>
              <a:latin typeface="Calibri"/>
              <a:ea typeface="Calibri"/>
              <a:cs typeface="Calibri"/>
              <a:sym typeface="Calibri"/>
            </a:endParaRPr>
          </a:p>
        </p:txBody>
      </p:sp>
      <p:sp>
        <p:nvSpPr>
          <p:cNvPr id="104" name="Shape 104"/>
          <p:cNvSpPr txBox="1"/>
          <p:nvPr/>
        </p:nvSpPr>
        <p:spPr>
          <a:xfrm>
            <a:off x="992459" y="1516566"/>
            <a:ext cx="8062332" cy="4943319"/>
          </a:xfrm>
          <a:prstGeom prst="rect">
            <a:avLst/>
          </a:prstGeom>
          <a:noFill/>
          <a:ln>
            <a:noFill/>
          </a:ln>
        </p:spPr>
        <p:txBody>
          <a:bodyPr lIns="91425" tIns="91425" rIns="91425" bIns="91425" anchor="t" anchorCtr="0">
            <a:noAutofit/>
          </a:bodyPr>
          <a:lstStyle/>
          <a:p>
            <a:pPr lvl="0" rtl="0">
              <a:lnSpc>
                <a:spcPts val="3000"/>
              </a:lnSpc>
              <a:spcBef>
                <a:spcPts val="1200"/>
              </a:spcBef>
              <a:buNone/>
            </a:pPr>
            <a:r>
              <a:rPr lang="en-US" sz="3000" b="1" dirty="0">
                <a:solidFill>
                  <a:srgbClr val="385723"/>
                </a:solidFill>
                <a:latin typeface="Calibri"/>
                <a:ea typeface="Calibri"/>
                <a:cs typeface="Calibri"/>
                <a:sym typeface="Calibri"/>
              </a:rPr>
              <a:t>13 Female Elementary Teachers </a:t>
            </a:r>
          </a:p>
          <a:p>
            <a:pPr marL="457200" lvl="0" indent="-457200" rtl="0">
              <a:lnSpc>
                <a:spcPts val="3000"/>
              </a:lnSpc>
              <a:spcBef>
                <a:spcPts val="1200"/>
              </a:spcBef>
              <a:buClr>
                <a:srgbClr val="385723"/>
              </a:buClr>
              <a:buSzPct val="100000"/>
              <a:buFont typeface="Calibri"/>
              <a:buChar char="★"/>
            </a:pPr>
            <a:r>
              <a:rPr lang="en-US" sz="2600" dirty="0">
                <a:solidFill>
                  <a:srgbClr val="385723"/>
                </a:solidFill>
                <a:latin typeface="Calibri"/>
                <a:ea typeface="Calibri"/>
                <a:cs typeface="Calibri"/>
                <a:sym typeface="Calibri"/>
              </a:rPr>
              <a:t>Representing 4 of 6 partnership </a:t>
            </a:r>
            <a:r>
              <a:rPr lang="en-US" sz="2600" dirty="0" smtClean="0">
                <a:solidFill>
                  <a:srgbClr val="385723"/>
                </a:solidFill>
                <a:latin typeface="Calibri"/>
                <a:ea typeface="Calibri"/>
                <a:cs typeface="Calibri"/>
                <a:sym typeface="Calibri"/>
              </a:rPr>
              <a:t>schools.</a:t>
            </a:r>
          </a:p>
          <a:p>
            <a:pPr marL="457200" indent="-457200">
              <a:lnSpc>
                <a:spcPts val="3000"/>
              </a:lnSpc>
              <a:spcBef>
                <a:spcPts val="1200"/>
              </a:spcBef>
              <a:buClr>
                <a:srgbClr val="385723"/>
              </a:buClr>
              <a:buSzPct val="100000"/>
              <a:buFont typeface="Calibri"/>
              <a:buChar char="★"/>
            </a:pPr>
            <a:r>
              <a:rPr lang="en-US" sz="2600" dirty="0" smtClean="0">
                <a:solidFill>
                  <a:srgbClr val="385723"/>
                </a:solidFill>
                <a:latin typeface="Calibri"/>
                <a:ea typeface="Calibri"/>
                <a:cs typeface="Calibri"/>
                <a:sym typeface="Calibri"/>
              </a:rPr>
              <a:t>Five </a:t>
            </a:r>
            <a:r>
              <a:rPr lang="en-US" sz="2600" dirty="0">
                <a:solidFill>
                  <a:srgbClr val="385723"/>
                </a:solidFill>
                <a:latin typeface="Calibri"/>
                <a:ea typeface="Calibri"/>
                <a:cs typeface="Calibri"/>
                <a:sym typeface="Calibri"/>
              </a:rPr>
              <a:t>Members in Year 2 of Teacher </a:t>
            </a:r>
            <a:r>
              <a:rPr lang="en-US" sz="2600" dirty="0" smtClean="0">
                <a:solidFill>
                  <a:srgbClr val="385723"/>
                </a:solidFill>
                <a:latin typeface="Calibri"/>
                <a:ea typeface="Calibri"/>
                <a:cs typeface="Calibri"/>
                <a:sym typeface="Calibri"/>
              </a:rPr>
              <a:t/>
            </a:r>
            <a:br>
              <a:rPr lang="en-US" sz="2600" dirty="0" smtClean="0">
                <a:solidFill>
                  <a:srgbClr val="385723"/>
                </a:solidFill>
                <a:latin typeface="Calibri"/>
                <a:ea typeface="Calibri"/>
                <a:cs typeface="Calibri"/>
                <a:sym typeface="Calibri"/>
              </a:rPr>
            </a:br>
            <a:r>
              <a:rPr lang="en-US" sz="2600" dirty="0" smtClean="0">
                <a:solidFill>
                  <a:srgbClr val="385723"/>
                </a:solidFill>
                <a:latin typeface="Calibri"/>
                <a:ea typeface="Calibri"/>
                <a:cs typeface="Calibri"/>
                <a:sym typeface="Calibri"/>
              </a:rPr>
              <a:t>Leadership </a:t>
            </a:r>
            <a:r>
              <a:rPr lang="en-US" sz="2600" dirty="0">
                <a:solidFill>
                  <a:srgbClr val="385723"/>
                </a:solidFill>
                <a:latin typeface="Calibri"/>
                <a:ea typeface="Calibri"/>
                <a:cs typeface="Calibri"/>
                <a:sym typeface="Calibri"/>
              </a:rPr>
              <a:t>Coursework</a:t>
            </a:r>
          </a:p>
          <a:p>
            <a:pPr marL="457200" lvl="0" indent="-457200" rtl="0">
              <a:lnSpc>
                <a:spcPts val="3000"/>
              </a:lnSpc>
              <a:spcBef>
                <a:spcPts val="1200"/>
              </a:spcBef>
              <a:buClr>
                <a:srgbClr val="385723"/>
              </a:buClr>
              <a:buSzPct val="100000"/>
              <a:buFont typeface="Calibri"/>
              <a:buChar char="★"/>
            </a:pPr>
            <a:r>
              <a:rPr lang="en-US" sz="2600" dirty="0">
                <a:solidFill>
                  <a:srgbClr val="385723"/>
                </a:solidFill>
                <a:latin typeface="Calibri"/>
                <a:ea typeface="Calibri"/>
                <a:cs typeface="Calibri"/>
                <a:sym typeface="Calibri"/>
              </a:rPr>
              <a:t>Eight Members in Year 1 of Teacher </a:t>
            </a:r>
            <a:r>
              <a:rPr lang="en-US" sz="2600" dirty="0" smtClean="0">
                <a:solidFill>
                  <a:srgbClr val="385723"/>
                </a:solidFill>
                <a:latin typeface="Calibri"/>
                <a:ea typeface="Calibri"/>
                <a:cs typeface="Calibri"/>
                <a:sym typeface="Calibri"/>
              </a:rPr>
              <a:t/>
            </a:r>
            <a:br>
              <a:rPr lang="en-US" sz="2600" dirty="0" smtClean="0">
                <a:solidFill>
                  <a:srgbClr val="385723"/>
                </a:solidFill>
                <a:latin typeface="Calibri"/>
                <a:ea typeface="Calibri"/>
                <a:cs typeface="Calibri"/>
                <a:sym typeface="Calibri"/>
              </a:rPr>
            </a:br>
            <a:r>
              <a:rPr lang="en-US" sz="2600" dirty="0" smtClean="0">
                <a:solidFill>
                  <a:srgbClr val="385723"/>
                </a:solidFill>
                <a:latin typeface="Calibri"/>
                <a:ea typeface="Calibri"/>
                <a:cs typeface="Calibri"/>
                <a:sym typeface="Calibri"/>
              </a:rPr>
              <a:t>Leadership </a:t>
            </a:r>
            <a:r>
              <a:rPr lang="en-US" sz="2600" dirty="0">
                <a:solidFill>
                  <a:srgbClr val="385723"/>
                </a:solidFill>
                <a:latin typeface="Calibri"/>
                <a:ea typeface="Calibri"/>
                <a:cs typeface="Calibri"/>
                <a:sym typeface="Calibri"/>
              </a:rPr>
              <a:t>Coursework</a:t>
            </a:r>
          </a:p>
          <a:p>
            <a:pPr marL="457200" lvl="0" indent="-457200" rtl="0">
              <a:lnSpc>
                <a:spcPts val="3000"/>
              </a:lnSpc>
              <a:spcBef>
                <a:spcPts val="1200"/>
              </a:spcBef>
              <a:buClr>
                <a:srgbClr val="385723"/>
              </a:buClr>
              <a:buSzPct val="100000"/>
              <a:buFont typeface="Calibri"/>
              <a:buChar char="★"/>
            </a:pPr>
            <a:r>
              <a:rPr lang="en-US" sz="2600" dirty="0">
                <a:solidFill>
                  <a:srgbClr val="385723"/>
                </a:solidFill>
                <a:latin typeface="Calibri"/>
                <a:ea typeface="Calibri"/>
                <a:cs typeface="Calibri"/>
                <a:sym typeface="Calibri"/>
              </a:rPr>
              <a:t>Teacher Experience Ranges from 5 years to </a:t>
            </a:r>
            <a:r>
              <a:rPr lang="en-US" sz="2600" dirty="0" smtClean="0">
                <a:solidFill>
                  <a:srgbClr val="385723"/>
                </a:solidFill>
                <a:latin typeface="Calibri"/>
                <a:ea typeface="Calibri"/>
                <a:cs typeface="Calibri"/>
                <a:sym typeface="Calibri"/>
              </a:rPr>
              <a:t/>
            </a:r>
            <a:br>
              <a:rPr lang="en-US" sz="2600" dirty="0" smtClean="0">
                <a:solidFill>
                  <a:srgbClr val="385723"/>
                </a:solidFill>
                <a:latin typeface="Calibri"/>
                <a:ea typeface="Calibri"/>
                <a:cs typeface="Calibri"/>
                <a:sym typeface="Calibri"/>
              </a:rPr>
            </a:br>
            <a:r>
              <a:rPr lang="en-US" sz="2600" dirty="0" smtClean="0">
                <a:solidFill>
                  <a:srgbClr val="385723"/>
                </a:solidFill>
                <a:latin typeface="Calibri"/>
                <a:ea typeface="Calibri"/>
                <a:cs typeface="Calibri"/>
                <a:sym typeface="Calibri"/>
              </a:rPr>
              <a:t>seventeen </a:t>
            </a:r>
            <a:r>
              <a:rPr lang="en-US" sz="2600" dirty="0">
                <a:solidFill>
                  <a:srgbClr val="385723"/>
                </a:solidFill>
                <a:latin typeface="Calibri"/>
                <a:ea typeface="Calibri"/>
                <a:cs typeface="Calibri"/>
                <a:sym typeface="Calibri"/>
              </a:rPr>
              <a:t>years across all grade levels (K - 5)</a:t>
            </a:r>
          </a:p>
          <a:p>
            <a:pPr marL="457200" lvl="0" indent="-457200" rtl="0">
              <a:lnSpc>
                <a:spcPts val="3000"/>
              </a:lnSpc>
              <a:spcBef>
                <a:spcPts val="1200"/>
              </a:spcBef>
              <a:buClr>
                <a:srgbClr val="385723"/>
              </a:buClr>
              <a:buSzPct val="100000"/>
              <a:buFont typeface="Calibri"/>
              <a:buChar char="★"/>
            </a:pPr>
            <a:r>
              <a:rPr lang="en-US" sz="2600" dirty="0">
                <a:solidFill>
                  <a:srgbClr val="385723"/>
                </a:solidFill>
                <a:latin typeface="Calibri"/>
                <a:ea typeface="Calibri"/>
                <a:cs typeface="Calibri"/>
                <a:sym typeface="Calibri"/>
              </a:rPr>
              <a:t>Five Members Hosting First Year Residents</a:t>
            </a:r>
          </a:p>
          <a:p>
            <a:pPr marL="457200" lvl="0" indent="-457200" rtl="0">
              <a:lnSpc>
                <a:spcPts val="3000"/>
              </a:lnSpc>
              <a:spcBef>
                <a:spcPts val="1200"/>
              </a:spcBef>
              <a:buClr>
                <a:srgbClr val="385723"/>
              </a:buClr>
              <a:buSzPct val="100000"/>
              <a:buFont typeface="Calibri"/>
              <a:buChar char="★"/>
            </a:pPr>
            <a:r>
              <a:rPr lang="en-US" sz="2600" dirty="0">
                <a:solidFill>
                  <a:srgbClr val="385723"/>
                </a:solidFill>
                <a:latin typeface="Calibri"/>
                <a:ea typeface="Calibri"/>
                <a:cs typeface="Calibri"/>
                <a:sym typeface="Calibri"/>
              </a:rPr>
              <a:t>Eight Members Hosting Final Year </a:t>
            </a:r>
            <a:r>
              <a:rPr lang="en-US" sz="2600" dirty="0" smtClean="0">
                <a:solidFill>
                  <a:srgbClr val="385723"/>
                </a:solidFill>
                <a:latin typeface="Calibri"/>
                <a:ea typeface="Calibri"/>
                <a:cs typeface="Calibri"/>
                <a:sym typeface="Calibri"/>
              </a:rPr>
              <a:t>Residents</a:t>
            </a:r>
            <a:endParaRPr lang="en-US" sz="2050" b="0" i="0" u="none" strike="noStrike" cap="none" dirty="0">
              <a:solidFill>
                <a:schemeClr val="dk1"/>
              </a:solidFill>
              <a:latin typeface="Calibri"/>
              <a:ea typeface="Calibri"/>
              <a:cs typeface="Calibri"/>
              <a:sym typeface="Calibri"/>
            </a:endParaRPr>
          </a:p>
        </p:txBody>
      </p:sp>
      <p:sp>
        <p:nvSpPr>
          <p:cNvPr id="105" name="Shape 105"/>
          <p:cNvSpPr txBox="1">
            <a:spLocks noGrp="1"/>
          </p:cNvSpPr>
          <p:nvPr>
            <p:ph type="ctrTitle"/>
          </p:nvPr>
        </p:nvSpPr>
        <p:spPr>
          <a:xfrm>
            <a:off x="1260088" y="0"/>
            <a:ext cx="7883912" cy="1025912"/>
          </a:xfrm>
          <a:prstGeom prst="rect">
            <a:avLst/>
          </a:prstGeom>
        </p:spPr>
        <p:txBody>
          <a:bodyPr lIns="91425" tIns="91425" rIns="91425" bIns="91425" anchor="ctr" anchorCtr="0">
            <a:noAutofit/>
          </a:bodyPr>
          <a:lstStyle/>
          <a:p>
            <a:pPr lvl="0" rtl="0">
              <a:spcBef>
                <a:spcPts val="0"/>
              </a:spcBef>
              <a:buNone/>
            </a:pPr>
            <a:r>
              <a:rPr lang="en-US" sz="3600" b="1" dirty="0">
                <a:solidFill>
                  <a:srgbClr val="FFFFFF"/>
                </a:solidFill>
                <a:latin typeface="Cambria"/>
                <a:ea typeface="Cambria"/>
                <a:cs typeface="Cambria"/>
                <a:sym typeface="Cambria"/>
              </a:rPr>
              <a:t>Participants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04">
                                            <p:txEl>
                                              <p:pRg st="0" end="0"/>
                                            </p:txEl>
                                          </p:spTgt>
                                        </p:tgtEl>
                                        <p:attrNameLst>
                                          <p:attrName>style.visibility</p:attrName>
                                        </p:attrNameLst>
                                      </p:cBhvr>
                                      <p:to>
                                        <p:strVal val="visible"/>
                                      </p:to>
                                    </p:set>
                                    <p:anim calcmode="lin" valueType="num">
                                      <p:cBhvr additive="base">
                                        <p:cTn id="7" dur="500" fill="hold"/>
                                        <p:tgtEl>
                                          <p:spTgt spid="10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4">
                                            <p:txEl>
                                              <p:pRg st="1" end="1"/>
                                            </p:txEl>
                                          </p:spTgt>
                                        </p:tgtEl>
                                        <p:attrNameLst>
                                          <p:attrName>style.visibility</p:attrName>
                                        </p:attrNameLst>
                                      </p:cBhvr>
                                      <p:to>
                                        <p:strVal val="visible"/>
                                      </p:to>
                                    </p:set>
                                    <p:anim calcmode="lin" valueType="num">
                                      <p:cBhvr additive="base">
                                        <p:cTn id="13" dur="500" fill="hold"/>
                                        <p:tgtEl>
                                          <p:spTgt spid="10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4">
                                            <p:txEl>
                                              <p:pRg st="2" end="2"/>
                                            </p:txEl>
                                          </p:spTgt>
                                        </p:tgtEl>
                                        <p:attrNameLst>
                                          <p:attrName>style.visibility</p:attrName>
                                        </p:attrNameLst>
                                      </p:cBhvr>
                                      <p:to>
                                        <p:strVal val="visible"/>
                                      </p:to>
                                    </p:set>
                                    <p:anim calcmode="lin" valueType="num">
                                      <p:cBhvr additive="base">
                                        <p:cTn id="19" dur="500" fill="hold"/>
                                        <p:tgtEl>
                                          <p:spTgt spid="10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4">
                                            <p:txEl>
                                              <p:pRg st="3" end="3"/>
                                            </p:txEl>
                                          </p:spTgt>
                                        </p:tgtEl>
                                        <p:attrNameLst>
                                          <p:attrName>style.visibility</p:attrName>
                                        </p:attrNameLst>
                                      </p:cBhvr>
                                      <p:to>
                                        <p:strVal val="visible"/>
                                      </p:to>
                                    </p:set>
                                    <p:anim calcmode="lin" valueType="num">
                                      <p:cBhvr additive="base">
                                        <p:cTn id="25" dur="500" fill="hold"/>
                                        <p:tgtEl>
                                          <p:spTgt spid="10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04">
                                            <p:txEl>
                                              <p:pRg st="4" end="4"/>
                                            </p:txEl>
                                          </p:spTgt>
                                        </p:tgtEl>
                                        <p:attrNameLst>
                                          <p:attrName>style.visibility</p:attrName>
                                        </p:attrNameLst>
                                      </p:cBhvr>
                                      <p:to>
                                        <p:strVal val="visible"/>
                                      </p:to>
                                    </p:set>
                                    <p:anim calcmode="lin" valueType="num">
                                      <p:cBhvr additive="base">
                                        <p:cTn id="31" dur="500" fill="hold"/>
                                        <p:tgtEl>
                                          <p:spTgt spid="104">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0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4">
                                            <p:txEl>
                                              <p:pRg st="5" end="5"/>
                                            </p:txEl>
                                          </p:spTgt>
                                        </p:tgtEl>
                                        <p:attrNameLst>
                                          <p:attrName>style.visibility</p:attrName>
                                        </p:attrNameLst>
                                      </p:cBhvr>
                                      <p:to>
                                        <p:strVal val="visible"/>
                                      </p:to>
                                    </p:set>
                                    <p:anim calcmode="lin" valueType="num">
                                      <p:cBhvr additive="base">
                                        <p:cTn id="37" dur="500" fill="hold"/>
                                        <p:tgtEl>
                                          <p:spTgt spid="104">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0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04">
                                            <p:txEl>
                                              <p:pRg st="6" end="6"/>
                                            </p:txEl>
                                          </p:spTgt>
                                        </p:tgtEl>
                                        <p:attrNameLst>
                                          <p:attrName>style.visibility</p:attrName>
                                        </p:attrNameLst>
                                      </p:cBhvr>
                                      <p:to>
                                        <p:strVal val="visible"/>
                                      </p:to>
                                    </p:set>
                                    <p:anim calcmode="lin" valueType="num">
                                      <p:cBhvr additive="base">
                                        <p:cTn id="43" dur="500" fill="hold"/>
                                        <p:tgtEl>
                                          <p:spTgt spid="104">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0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ctrTitle"/>
          </p:nvPr>
        </p:nvSpPr>
        <p:spPr>
          <a:xfrm>
            <a:off x="1260088" y="22302"/>
            <a:ext cx="7883912" cy="1003625"/>
          </a:xfrm>
          <a:prstGeom prst="rect">
            <a:avLst/>
          </a:prstGeom>
        </p:spPr>
        <p:txBody>
          <a:bodyPr lIns="91425" tIns="91425" rIns="91425" bIns="91425" anchor="ctr" anchorCtr="0">
            <a:noAutofit/>
          </a:bodyPr>
          <a:lstStyle/>
          <a:p>
            <a:pPr lvl="0" rtl="0">
              <a:lnSpc>
                <a:spcPts val="3400"/>
              </a:lnSpc>
              <a:spcBef>
                <a:spcPts val="0"/>
              </a:spcBef>
              <a:buNone/>
            </a:pPr>
            <a:r>
              <a:rPr lang="en-US" sz="3600" b="1" dirty="0">
                <a:solidFill>
                  <a:srgbClr val="FFFFFF"/>
                </a:solidFill>
                <a:latin typeface="Cambria"/>
                <a:ea typeface="Cambria"/>
                <a:cs typeface="Cambria"/>
                <a:sym typeface="Cambria"/>
              </a:rPr>
              <a:t>USF Teacher Leadership </a:t>
            </a:r>
          </a:p>
          <a:p>
            <a:pPr lvl="0" rtl="0">
              <a:lnSpc>
                <a:spcPts val="3400"/>
              </a:lnSpc>
              <a:spcBef>
                <a:spcPts val="0"/>
              </a:spcBef>
              <a:buNone/>
            </a:pPr>
            <a:r>
              <a:rPr lang="en-US" sz="3600" b="1" dirty="0">
                <a:solidFill>
                  <a:srgbClr val="FFFFFF"/>
                </a:solidFill>
                <a:latin typeface="Cambria"/>
                <a:ea typeface="Cambria"/>
                <a:cs typeface="Cambria"/>
                <a:sym typeface="Cambria"/>
              </a:rPr>
              <a:t>Graduate </a:t>
            </a:r>
            <a:r>
              <a:rPr lang="en-US" sz="3600" b="1" dirty="0" smtClean="0">
                <a:solidFill>
                  <a:srgbClr val="FFFFFF"/>
                </a:solidFill>
                <a:latin typeface="Cambria"/>
                <a:ea typeface="Cambria"/>
                <a:cs typeface="Cambria"/>
                <a:sym typeface="Cambria"/>
              </a:rPr>
              <a:t>Certificate</a:t>
            </a:r>
            <a:endParaRPr lang="en-US" sz="3600" b="1" dirty="0">
              <a:solidFill>
                <a:srgbClr val="FFFFFF"/>
              </a:solidFill>
              <a:latin typeface="Cambria"/>
              <a:ea typeface="Cambria"/>
              <a:cs typeface="Cambria"/>
              <a:sym typeface="Cambria"/>
            </a:endParaRPr>
          </a:p>
        </p:txBody>
      </p:sp>
      <p:sp>
        <p:nvSpPr>
          <p:cNvPr id="111" name="Shape 111"/>
          <p:cNvSpPr txBox="1">
            <a:spLocks noGrp="1"/>
          </p:cNvSpPr>
          <p:nvPr>
            <p:ph type="subTitle" idx="1"/>
          </p:nvPr>
        </p:nvSpPr>
        <p:spPr>
          <a:xfrm>
            <a:off x="414836" y="1563116"/>
            <a:ext cx="4966500" cy="4804229"/>
          </a:xfrm>
          <a:prstGeom prst="rect">
            <a:avLst/>
          </a:prstGeom>
        </p:spPr>
        <p:txBody>
          <a:bodyPr lIns="91425" tIns="91425" rIns="91425" bIns="91425" anchor="t" anchorCtr="0">
            <a:noAutofit/>
          </a:bodyPr>
          <a:lstStyle/>
          <a:p>
            <a:pPr marL="38100" lvl="0" algn="l" rtl="0">
              <a:spcBef>
                <a:spcPts val="0"/>
              </a:spcBef>
              <a:buClr>
                <a:srgbClr val="274E13"/>
              </a:buClr>
              <a:buSzPct val="100000"/>
            </a:pPr>
            <a:r>
              <a:rPr lang="en-US" sz="3000" b="1" dirty="0">
                <a:solidFill>
                  <a:srgbClr val="274E13"/>
                </a:solidFill>
              </a:rPr>
              <a:t>Four Courses:</a:t>
            </a:r>
          </a:p>
          <a:p>
            <a:pPr lvl="1" indent="-457200" algn="l">
              <a:spcBef>
                <a:spcPts val="1200"/>
              </a:spcBef>
              <a:buClr>
                <a:srgbClr val="274E13"/>
              </a:buClr>
              <a:buFont typeface="PingFangSC-Regular" charset="-122"/>
              <a:buChar char="★"/>
            </a:pPr>
            <a:r>
              <a:rPr lang="en-US" sz="2600" dirty="0">
                <a:solidFill>
                  <a:srgbClr val="274E13"/>
                </a:solidFill>
              </a:rPr>
              <a:t>Teacher Leadership for </a:t>
            </a:r>
            <a:r>
              <a:rPr lang="en-US" sz="2600" dirty="0" smtClean="0">
                <a:solidFill>
                  <a:srgbClr val="274E13"/>
                </a:solidFill>
              </a:rPr>
              <a:t/>
            </a:r>
            <a:br>
              <a:rPr lang="en-US" sz="2600" dirty="0" smtClean="0">
                <a:solidFill>
                  <a:srgbClr val="274E13"/>
                </a:solidFill>
              </a:rPr>
            </a:br>
            <a:r>
              <a:rPr lang="en-US" sz="2600" dirty="0" smtClean="0">
                <a:solidFill>
                  <a:srgbClr val="274E13"/>
                </a:solidFill>
              </a:rPr>
              <a:t>Student </a:t>
            </a:r>
            <a:r>
              <a:rPr lang="en-US" sz="2600" dirty="0">
                <a:solidFill>
                  <a:srgbClr val="274E13"/>
                </a:solidFill>
              </a:rPr>
              <a:t>Learning</a:t>
            </a:r>
          </a:p>
          <a:p>
            <a:pPr lvl="1" indent="-457200" algn="l">
              <a:spcBef>
                <a:spcPts val="1200"/>
              </a:spcBef>
              <a:buClr>
                <a:srgbClr val="274E13"/>
              </a:buClr>
              <a:buFont typeface="PingFangSC-Regular" charset="-122"/>
              <a:buChar char="★"/>
            </a:pPr>
            <a:r>
              <a:rPr lang="en-US" sz="2600" dirty="0">
                <a:solidFill>
                  <a:srgbClr val="274E13"/>
                </a:solidFill>
              </a:rPr>
              <a:t>Coaching for Student Learning</a:t>
            </a:r>
          </a:p>
          <a:p>
            <a:pPr lvl="1" indent="-457200" algn="l">
              <a:spcBef>
                <a:spcPts val="1200"/>
              </a:spcBef>
              <a:buClr>
                <a:srgbClr val="274E13"/>
              </a:buClr>
              <a:buFont typeface="PingFangSC-Regular" charset="-122"/>
              <a:buChar char="★"/>
            </a:pPr>
            <a:r>
              <a:rPr lang="en-US" sz="2600" dirty="0">
                <a:solidFill>
                  <a:srgbClr val="274E13"/>
                </a:solidFill>
              </a:rPr>
              <a:t>Teacher Research for </a:t>
            </a:r>
            <a:r>
              <a:rPr lang="en-US" sz="2600" dirty="0" smtClean="0">
                <a:solidFill>
                  <a:srgbClr val="274E13"/>
                </a:solidFill>
              </a:rPr>
              <a:t/>
            </a:r>
            <a:br>
              <a:rPr lang="en-US" sz="2600" dirty="0" smtClean="0">
                <a:solidFill>
                  <a:srgbClr val="274E13"/>
                </a:solidFill>
              </a:rPr>
            </a:br>
            <a:r>
              <a:rPr lang="en-US" sz="2600" dirty="0" smtClean="0">
                <a:solidFill>
                  <a:srgbClr val="274E13"/>
                </a:solidFill>
              </a:rPr>
              <a:t>Student </a:t>
            </a:r>
            <a:r>
              <a:rPr lang="en-US" sz="2600" dirty="0">
                <a:solidFill>
                  <a:srgbClr val="274E13"/>
                </a:solidFill>
              </a:rPr>
              <a:t>Learning</a:t>
            </a:r>
          </a:p>
          <a:p>
            <a:pPr lvl="1" indent="-457200" algn="l">
              <a:spcBef>
                <a:spcPts val="1200"/>
              </a:spcBef>
              <a:buClr>
                <a:srgbClr val="274E13"/>
              </a:buClr>
              <a:buFont typeface="PingFangSC-Regular" charset="-122"/>
              <a:buChar char="★"/>
            </a:pPr>
            <a:r>
              <a:rPr lang="en-US" sz="2600" dirty="0">
                <a:solidFill>
                  <a:srgbClr val="274E13"/>
                </a:solidFill>
              </a:rPr>
              <a:t>Professional Development </a:t>
            </a:r>
            <a:r>
              <a:rPr lang="en-US" sz="2600" dirty="0" smtClean="0">
                <a:solidFill>
                  <a:srgbClr val="274E13"/>
                </a:solidFill>
              </a:rPr>
              <a:t/>
            </a:r>
            <a:br>
              <a:rPr lang="en-US" sz="2600" dirty="0" smtClean="0">
                <a:solidFill>
                  <a:srgbClr val="274E13"/>
                </a:solidFill>
              </a:rPr>
            </a:br>
            <a:r>
              <a:rPr lang="en-US" sz="2600" dirty="0" smtClean="0">
                <a:solidFill>
                  <a:srgbClr val="274E13"/>
                </a:solidFill>
              </a:rPr>
              <a:t>for </a:t>
            </a:r>
            <a:r>
              <a:rPr lang="en-US" sz="2600" dirty="0">
                <a:solidFill>
                  <a:srgbClr val="274E13"/>
                </a:solidFill>
              </a:rPr>
              <a:t>Student Learning</a:t>
            </a:r>
          </a:p>
          <a:p>
            <a:pPr lvl="0" algn="l" rtl="0">
              <a:spcBef>
                <a:spcPts val="0"/>
              </a:spcBef>
              <a:buNone/>
            </a:pPr>
            <a:endParaRPr sz="3400" dirty="0">
              <a:solidFill>
                <a:srgbClr val="FFFFFF"/>
              </a:solidFill>
            </a:endParaRPr>
          </a:p>
        </p:txBody>
      </p:sp>
      <p:pic>
        <p:nvPicPr>
          <p:cNvPr id="112" name="Shape 112"/>
          <p:cNvPicPr preferRelativeResize="0"/>
          <p:nvPr/>
        </p:nvPicPr>
        <p:blipFill rotWithShape="1">
          <a:blip r:embed="rId3">
            <a:alphaModFix/>
          </a:blip>
          <a:srcRect l="-1" t="806" r="2647" b="1632"/>
          <a:stretch/>
        </p:blipFill>
        <p:spPr>
          <a:xfrm>
            <a:off x="5483844" y="1737360"/>
            <a:ext cx="3383280" cy="3840480"/>
          </a:xfrm>
          <a:prstGeom prst="rect">
            <a:avLst/>
          </a:prstGeom>
          <a:noFill/>
          <a:ln w="22225">
            <a:solidFill>
              <a:schemeClr val="bg1"/>
            </a:solidFill>
          </a:ln>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11">
                                            <p:txEl>
                                              <p:pRg st="0" end="0"/>
                                            </p:txEl>
                                          </p:spTgt>
                                        </p:tgtEl>
                                        <p:attrNameLst>
                                          <p:attrName>style.visibility</p:attrName>
                                        </p:attrNameLst>
                                      </p:cBhvr>
                                      <p:to>
                                        <p:strVal val="visible"/>
                                      </p:to>
                                    </p:set>
                                    <p:anim calcmode="lin" valueType="num">
                                      <p:cBhvr additive="base">
                                        <p:cTn id="10" dur="500" fill="hold"/>
                                        <p:tgtEl>
                                          <p:spTgt spid="111">
                                            <p:txEl>
                                              <p:pRg st="0" end="0"/>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1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111">
                                            <p:txEl>
                                              <p:pRg st="1" end="1"/>
                                            </p:txEl>
                                          </p:spTgt>
                                        </p:tgtEl>
                                        <p:attrNameLst>
                                          <p:attrName>style.visibility</p:attrName>
                                        </p:attrNameLst>
                                      </p:cBhvr>
                                      <p:to>
                                        <p:strVal val="visible"/>
                                      </p:to>
                                    </p:set>
                                    <p:anim calcmode="lin" valueType="num">
                                      <p:cBhvr additive="base">
                                        <p:cTn id="16" dur="500" fill="hold"/>
                                        <p:tgtEl>
                                          <p:spTgt spid="111">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11">
                                            <p:txEl>
                                              <p:pRg st="2" end="2"/>
                                            </p:txEl>
                                          </p:spTgt>
                                        </p:tgtEl>
                                        <p:attrNameLst>
                                          <p:attrName>style.visibility</p:attrName>
                                        </p:attrNameLst>
                                      </p:cBhvr>
                                      <p:to>
                                        <p:strVal val="visible"/>
                                      </p:to>
                                    </p:set>
                                    <p:anim calcmode="lin" valueType="num">
                                      <p:cBhvr additive="base">
                                        <p:cTn id="22" dur="500" fill="hold"/>
                                        <p:tgtEl>
                                          <p:spTgt spid="111">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11">
                                            <p:txEl>
                                              <p:pRg st="3" end="3"/>
                                            </p:txEl>
                                          </p:spTgt>
                                        </p:tgtEl>
                                        <p:attrNameLst>
                                          <p:attrName>style.visibility</p:attrName>
                                        </p:attrNameLst>
                                      </p:cBhvr>
                                      <p:to>
                                        <p:strVal val="visible"/>
                                      </p:to>
                                    </p:set>
                                    <p:anim calcmode="lin" valueType="num">
                                      <p:cBhvr additive="base">
                                        <p:cTn id="28" dur="500" fill="hold"/>
                                        <p:tgtEl>
                                          <p:spTgt spid="111">
                                            <p:txEl>
                                              <p:pRg st="3" end="3"/>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11">
                                            <p:txEl>
                                              <p:pRg st="4" end="4"/>
                                            </p:txEl>
                                          </p:spTgt>
                                        </p:tgtEl>
                                        <p:attrNameLst>
                                          <p:attrName>style.visibility</p:attrName>
                                        </p:attrNameLst>
                                      </p:cBhvr>
                                      <p:to>
                                        <p:strVal val="visible"/>
                                      </p:to>
                                    </p:set>
                                    <p:anim calcmode="lin" valueType="num">
                                      <p:cBhvr additive="base">
                                        <p:cTn id="34" dur="500" fill="hold"/>
                                        <p:tgtEl>
                                          <p:spTgt spid="111">
                                            <p:txEl>
                                              <p:pRg st="4" end="4"/>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11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20" name="Shape 120"/>
          <p:cNvSpPr txBox="1">
            <a:spLocks noGrp="1"/>
          </p:cNvSpPr>
          <p:nvPr>
            <p:ph type="ctrTitle"/>
          </p:nvPr>
        </p:nvSpPr>
        <p:spPr>
          <a:xfrm>
            <a:off x="1260088" y="0"/>
            <a:ext cx="7883912" cy="1063072"/>
          </a:xfrm>
          <a:prstGeom prst="rect">
            <a:avLst/>
          </a:prstGeom>
        </p:spPr>
        <p:txBody>
          <a:bodyPr lIns="91425" tIns="91425" rIns="91425" bIns="91425" anchor="ctr" anchorCtr="0">
            <a:noAutofit/>
          </a:bodyPr>
          <a:lstStyle/>
          <a:p>
            <a:pPr lvl="0" rtl="0">
              <a:lnSpc>
                <a:spcPts val="3400"/>
              </a:lnSpc>
              <a:spcBef>
                <a:spcPts val="0"/>
              </a:spcBef>
              <a:buNone/>
            </a:pPr>
            <a:r>
              <a:rPr lang="en-US" sz="3600" b="1" dirty="0">
                <a:solidFill>
                  <a:srgbClr val="FFFFFF"/>
                </a:solidFill>
                <a:latin typeface="Cambria"/>
                <a:ea typeface="Cambria"/>
                <a:cs typeface="Cambria"/>
                <a:sym typeface="Cambria"/>
              </a:rPr>
              <a:t>Goals of </a:t>
            </a:r>
          </a:p>
          <a:p>
            <a:pPr lvl="0" rtl="0">
              <a:lnSpc>
                <a:spcPts val="3400"/>
              </a:lnSpc>
              <a:spcBef>
                <a:spcPts val="0"/>
              </a:spcBef>
              <a:buNone/>
            </a:pPr>
            <a:r>
              <a:rPr lang="en-US" sz="3600" b="1" dirty="0">
                <a:solidFill>
                  <a:srgbClr val="FFFFFF"/>
                </a:solidFill>
                <a:latin typeface="Cambria"/>
                <a:ea typeface="Cambria"/>
                <a:cs typeface="Cambria"/>
                <a:sym typeface="Cambria"/>
              </a:rPr>
              <a:t>Teacher Leadership </a:t>
            </a:r>
            <a:r>
              <a:rPr lang="en-US" sz="3600" b="1" dirty="0" smtClean="0">
                <a:solidFill>
                  <a:srgbClr val="FFFFFF"/>
                </a:solidFill>
                <a:latin typeface="Cambria"/>
                <a:ea typeface="Cambria"/>
                <a:cs typeface="Cambria"/>
                <a:sym typeface="Cambria"/>
              </a:rPr>
              <a:t>Certificate</a:t>
            </a:r>
            <a:endParaRPr lang="en-US" sz="3600" b="1" dirty="0">
              <a:solidFill>
                <a:srgbClr val="FFFFFF"/>
              </a:solidFill>
              <a:latin typeface="Cambria"/>
              <a:ea typeface="Cambria"/>
              <a:cs typeface="Cambria"/>
              <a:sym typeface="Cambria"/>
            </a:endParaRPr>
          </a:p>
        </p:txBody>
      </p:sp>
      <p:graphicFrame>
        <p:nvGraphicFramePr>
          <p:cNvPr id="2" name="Diagram 1"/>
          <p:cNvGraphicFramePr/>
          <p:nvPr>
            <p:extLst>
              <p:ext uri="{D42A27DB-BD31-4B8C-83A1-F6EECF244321}">
                <p14:modId xmlns:p14="http://schemas.microsoft.com/office/powerpoint/2010/main" val="804057650"/>
              </p:ext>
            </p:extLst>
          </p:nvPr>
        </p:nvGraphicFramePr>
        <p:xfrm>
          <a:off x="912541" y="1441604"/>
          <a:ext cx="7318917" cy="4903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graphicEl>
                                              <a:dgm id="{29E5038D-B4D6-2844-B130-905BCD2CFEF5}"/>
                                            </p:graphicEl>
                                          </p:spTgt>
                                        </p:tgtEl>
                                        <p:attrNameLst>
                                          <p:attrName>style.visibility</p:attrName>
                                        </p:attrNameLst>
                                      </p:cBhvr>
                                      <p:to>
                                        <p:strVal val="visible"/>
                                      </p:to>
                                    </p:set>
                                    <p:animEffect transition="in" filter="fade">
                                      <p:cBhvr>
                                        <p:cTn id="7" dur="1000"/>
                                        <p:tgtEl>
                                          <p:spTgt spid="2">
                                            <p:graphicEl>
                                              <a:dgm id="{29E5038D-B4D6-2844-B130-905BCD2CFEF5}"/>
                                            </p:graphicEl>
                                          </p:spTgt>
                                        </p:tgtEl>
                                      </p:cBhvr>
                                    </p:animEffect>
                                    <p:anim calcmode="lin" valueType="num">
                                      <p:cBhvr>
                                        <p:cTn id="8" dur="1000" fill="hold"/>
                                        <p:tgtEl>
                                          <p:spTgt spid="2">
                                            <p:graphicEl>
                                              <a:dgm id="{29E5038D-B4D6-2844-B130-905BCD2CFEF5}"/>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29E5038D-B4D6-2844-B130-905BCD2CFEF5}"/>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862E76C4-E210-9241-AEF0-901475253AF1}"/>
                                            </p:graphicEl>
                                          </p:spTgt>
                                        </p:tgtEl>
                                        <p:attrNameLst>
                                          <p:attrName>style.visibility</p:attrName>
                                        </p:attrNameLst>
                                      </p:cBhvr>
                                      <p:to>
                                        <p:strVal val="visible"/>
                                      </p:to>
                                    </p:set>
                                    <p:animEffect transition="in" filter="fade">
                                      <p:cBhvr>
                                        <p:cTn id="14" dur="1000"/>
                                        <p:tgtEl>
                                          <p:spTgt spid="2">
                                            <p:graphicEl>
                                              <a:dgm id="{862E76C4-E210-9241-AEF0-901475253AF1}"/>
                                            </p:graphicEl>
                                          </p:spTgt>
                                        </p:tgtEl>
                                      </p:cBhvr>
                                    </p:animEffect>
                                    <p:anim calcmode="lin" valueType="num">
                                      <p:cBhvr>
                                        <p:cTn id="15" dur="1000" fill="hold"/>
                                        <p:tgtEl>
                                          <p:spTgt spid="2">
                                            <p:graphicEl>
                                              <a:dgm id="{862E76C4-E210-9241-AEF0-901475253AF1}"/>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862E76C4-E210-9241-AEF0-901475253AF1}"/>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graphicEl>
                                              <a:dgm id="{927BBFAE-77AB-9443-806C-5AC1854E86EF}"/>
                                            </p:graphicEl>
                                          </p:spTgt>
                                        </p:tgtEl>
                                        <p:attrNameLst>
                                          <p:attrName>style.visibility</p:attrName>
                                        </p:attrNameLst>
                                      </p:cBhvr>
                                      <p:to>
                                        <p:strVal val="visible"/>
                                      </p:to>
                                    </p:set>
                                    <p:animEffect transition="in" filter="fade">
                                      <p:cBhvr>
                                        <p:cTn id="21" dur="1000"/>
                                        <p:tgtEl>
                                          <p:spTgt spid="2">
                                            <p:graphicEl>
                                              <a:dgm id="{927BBFAE-77AB-9443-806C-5AC1854E86EF}"/>
                                            </p:graphicEl>
                                          </p:spTgt>
                                        </p:tgtEl>
                                      </p:cBhvr>
                                    </p:animEffect>
                                    <p:anim calcmode="lin" valueType="num">
                                      <p:cBhvr>
                                        <p:cTn id="22" dur="1000" fill="hold"/>
                                        <p:tgtEl>
                                          <p:spTgt spid="2">
                                            <p:graphicEl>
                                              <a:dgm id="{927BBFAE-77AB-9443-806C-5AC1854E86EF}"/>
                                            </p:graphicEl>
                                          </p:spTgt>
                                        </p:tgtEl>
                                        <p:attrNameLst>
                                          <p:attrName>ppt_x</p:attrName>
                                        </p:attrNameLst>
                                      </p:cBhvr>
                                      <p:tavLst>
                                        <p:tav tm="0">
                                          <p:val>
                                            <p:strVal val="#ppt_x"/>
                                          </p:val>
                                        </p:tav>
                                        <p:tav tm="100000">
                                          <p:val>
                                            <p:strVal val="#ppt_x"/>
                                          </p:val>
                                        </p:tav>
                                      </p:tavLst>
                                    </p:anim>
                                    <p:anim calcmode="lin" valueType="num">
                                      <p:cBhvr>
                                        <p:cTn id="23" dur="1000" fill="hold"/>
                                        <p:tgtEl>
                                          <p:spTgt spid="2">
                                            <p:graphicEl>
                                              <a:dgm id="{927BBFAE-77AB-9443-806C-5AC1854E86EF}"/>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graphicEl>
                                              <a:dgm id="{6BD69894-F22D-E84C-AEE3-3B8E43895816}"/>
                                            </p:graphicEl>
                                          </p:spTgt>
                                        </p:tgtEl>
                                        <p:attrNameLst>
                                          <p:attrName>style.visibility</p:attrName>
                                        </p:attrNameLst>
                                      </p:cBhvr>
                                      <p:to>
                                        <p:strVal val="visible"/>
                                      </p:to>
                                    </p:set>
                                    <p:animEffect transition="in" filter="fade">
                                      <p:cBhvr>
                                        <p:cTn id="28" dur="1000"/>
                                        <p:tgtEl>
                                          <p:spTgt spid="2">
                                            <p:graphicEl>
                                              <a:dgm id="{6BD69894-F22D-E84C-AEE3-3B8E43895816}"/>
                                            </p:graphicEl>
                                          </p:spTgt>
                                        </p:tgtEl>
                                      </p:cBhvr>
                                    </p:animEffect>
                                    <p:anim calcmode="lin" valueType="num">
                                      <p:cBhvr>
                                        <p:cTn id="29" dur="1000" fill="hold"/>
                                        <p:tgtEl>
                                          <p:spTgt spid="2">
                                            <p:graphicEl>
                                              <a:dgm id="{6BD69894-F22D-E84C-AEE3-3B8E43895816}"/>
                                            </p:graphicEl>
                                          </p:spTgt>
                                        </p:tgtEl>
                                        <p:attrNameLst>
                                          <p:attrName>ppt_x</p:attrName>
                                        </p:attrNameLst>
                                      </p:cBhvr>
                                      <p:tavLst>
                                        <p:tav tm="0">
                                          <p:val>
                                            <p:strVal val="#ppt_x"/>
                                          </p:val>
                                        </p:tav>
                                        <p:tav tm="100000">
                                          <p:val>
                                            <p:strVal val="#ppt_x"/>
                                          </p:val>
                                        </p:tav>
                                      </p:tavLst>
                                    </p:anim>
                                    <p:anim calcmode="lin" valueType="num">
                                      <p:cBhvr>
                                        <p:cTn id="30" dur="1000" fill="hold"/>
                                        <p:tgtEl>
                                          <p:spTgt spid="2">
                                            <p:graphicEl>
                                              <a:dgm id="{6BD69894-F22D-E84C-AEE3-3B8E43895816}"/>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graphicEl>
                                              <a:dgm id="{F9C614D2-FD87-C845-BD39-705F7DAC569A}"/>
                                            </p:graphicEl>
                                          </p:spTgt>
                                        </p:tgtEl>
                                        <p:attrNameLst>
                                          <p:attrName>style.visibility</p:attrName>
                                        </p:attrNameLst>
                                      </p:cBhvr>
                                      <p:to>
                                        <p:strVal val="visible"/>
                                      </p:to>
                                    </p:set>
                                    <p:animEffect transition="in" filter="fade">
                                      <p:cBhvr>
                                        <p:cTn id="35" dur="1000"/>
                                        <p:tgtEl>
                                          <p:spTgt spid="2">
                                            <p:graphicEl>
                                              <a:dgm id="{F9C614D2-FD87-C845-BD39-705F7DAC569A}"/>
                                            </p:graphicEl>
                                          </p:spTgt>
                                        </p:tgtEl>
                                      </p:cBhvr>
                                    </p:animEffect>
                                    <p:anim calcmode="lin" valueType="num">
                                      <p:cBhvr>
                                        <p:cTn id="36" dur="1000" fill="hold"/>
                                        <p:tgtEl>
                                          <p:spTgt spid="2">
                                            <p:graphicEl>
                                              <a:dgm id="{F9C614D2-FD87-C845-BD39-705F7DAC569A}"/>
                                            </p:graphicEl>
                                          </p:spTgt>
                                        </p:tgtEl>
                                        <p:attrNameLst>
                                          <p:attrName>ppt_x</p:attrName>
                                        </p:attrNameLst>
                                      </p:cBhvr>
                                      <p:tavLst>
                                        <p:tav tm="0">
                                          <p:val>
                                            <p:strVal val="#ppt_x"/>
                                          </p:val>
                                        </p:tav>
                                        <p:tav tm="100000">
                                          <p:val>
                                            <p:strVal val="#ppt_x"/>
                                          </p:val>
                                        </p:tav>
                                      </p:tavLst>
                                    </p:anim>
                                    <p:anim calcmode="lin" valueType="num">
                                      <p:cBhvr>
                                        <p:cTn id="37" dur="1000" fill="hold"/>
                                        <p:tgtEl>
                                          <p:spTgt spid="2">
                                            <p:graphicEl>
                                              <a:dgm id="{F9C614D2-FD87-C845-BD39-705F7DAC569A}"/>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ctrTitle"/>
          </p:nvPr>
        </p:nvSpPr>
        <p:spPr>
          <a:xfrm>
            <a:off x="1248938" y="0"/>
            <a:ext cx="7895062" cy="1025911"/>
          </a:xfrm>
          <a:prstGeom prst="rect">
            <a:avLst/>
          </a:prstGeom>
        </p:spPr>
        <p:txBody>
          <a:bodyPr lIns="91425" tIns="91425" rIns="91425" bIns="91425" anchor="ctr" anchorCtr="0">
            <a:noAutofit/>
          </a:bodyPr>
          <a:lstStyle/>
          <a:p>
            <a:pPr lvl="0">
              <a:spcBef>
                <a:spcPts val="0"/>
              </a:spcBef>
              <a:buNone/>
            </a:pPr>
            <a:r>
              <a:rPr lang="en-US" sz="3600" b="1" dirty="0">
                <a:latin typeface="Cambria"/>
                <a:ea typeface="Cambria"/>
                <a:cs typeface="Cambria"/>
                <a:sym typeface="Cambria"/>
              </a:rPr>
              <a:t>Participant Selection</a:t>
            </a:r>
          </a:p>
        </p:txBody>
      </p:sp>
      <p:graphicFrame>
        <p:nvGraphicFramePr>
          <p:cNvPr id="2" name="Diagram 1"/>
          <p:cNvGraphicFramePr/>
          <p:nvPr>
            <p:extLst>
              <p:ext uri="{D42A27DB-BD31-4B8C-83A1-F6EECF244321}">
                <p14:modId xmlns:p14="http://schemas.microsoft.com/office/powerpoint/2010/main" val="1356788394"/>
              </p:ext>
            </p:extLst>
          </p:nvPr>
        </p:nvGraphicFramePr>
        <p:xfrm>
          <a:off x="888381" y="1396998"/>
          <a:ext cx="7408126" cy="5137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graphicEl>
                                              <a:dgm id="{84828258-86B0-3746-B4EC-F3A0FF54A7CD}"/>
                                            </p:graphicEl>
                                          </p:spTgt>
                                        </p:tgtEl>
                                        <p:attrNameLst>
                                          <p:attrName>style.visibility</p:attrName>
                                        </p:attrNameLst>
                                      </p:cBhvr>
                                      <p:to>
                                        <p:strVal val="visible"/>
                                      </p:to>
                                    </p:set>
                                    <p:animEffect transition="in" filter="fade">
                                      <p:cBhvr>
                                        <p:cTn id="7" dur="500"/>
                                        <p:tgtEl>
                                          <p:spTgt spid="2">
                                            <p:graphicEl>
                                              <a:dgm id="{84828258-86B0-3746-B4EC-F3A0FF54A7C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49454623-B5AD-B64F-8DD1-6DBFA2C3D6E2}"/>
                                            </p:graphicEl>
                                          </p:spTgt>
                                        </p:tgtEl>
                                        <p:attrNameLst>
                                          <p:attrName>style.visibility</p:attrName>
                                        </p:attrNameLst>
                                      </p:cBhvr>
                                      <p:to>
                                        <p:strVal val="visible"/>
                                      </p:to>
                                    </p:set>
                                    <p:animEffect transition="in" filter="fade">
                                      <p:cBhvr>
                                        <p:cTn id="12" dur="500"/>
                                        <p:tgtEl>
                                          <p:spTgt spid="2">
                                            <p:graphicEl>
                                              <a:dgm id="{49454623-B5AD-B64F-8DD1-6DBFA2C3D6E2}"/>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1AC18D2C-FF2F-D74D-85CA-A96F9514E9F8}"/>
                                            </p:graphicEl>
                                          </p:spTgt>
                                        </p:tgtEl>
                                        <p:attrNameLst>
                                          <p:attrName>style.visibility</p:attrName>
                                        </p:attrNameLst>
                                      </p:cBhvr>
                                      <p:to>
                                        <p:strVal val="visible"/>
                                      </p:to>
                                    </p:set>
                                    <p:animEffect transition="in" filter="fade">
                                      <p:cBhvr>
                                        <p:cTn id="15" dur="500"/>
                                        <p:tgtEl>
                                          <p:spTgt spid="2">
                                            <p:graphicEl>
                                              <a:dgm id="{1AC18D2C-FF2F-D74D-85CA-A96F9514E9F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C636BD70-B877-2E4C-816A-48FFF7020AD3}"/>
                                            </p:graphicEl>
                                          </p:spTgt>
                                        </p:tgtEl>
                                        <p:attrNameLst>
                                          <p:attrName>style.visibility</p:attrName>
                                        </p:attrNameLst>
                                      </p:cBhvr>
                                      <p:to>
                                        <p:strVal val="visible"/>
                                      </p:to>
                                    </p:set>
                                    <p:animEffect transition="in" filter="fade">
                                      <p:cBhvr>
                                        <p:cTn id="20" dur="500"/>
                                        <p:tgtEl>
                                          <p:spTgt spid="2">
                                            <p:graphicEl>
                                              <a:dgm id="{C636BD70-B877-2E4C-816A-48FFF7020AD3}"/>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7E0AEC0F-14F4-2849-8B9F-3271D3D08821}"/>
                                            </p:graphicEl>
                                          </p:spTgt>
                                        </p:tgtEl>
                                        <p:attrNameLst>
                                          <p:attrName>style.visibility</p:attrName>
                                        </p:attrNameLst>
                                      </p:cBhvr>
                                      <p:to>
                                        <p:strVal val="visible"/>
                                      </p:to>
                                    </p:set>
                                    <p:animEffect transition="in" filter="fade">
                                      <p:cBhvr>
                                        <p:cTn id="23" dur="500"/>
                                        <p:tgtEl>
                                          <p:spTgt spid="2">
                                            <p:graphicEl>
                                              <a:dgm id="{7E0AEC0F-14F4-2849-8B9F-3271D3D0882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BCDAE253-D2D1-1E42-801B-BD0D6E11D917}"/>
                                            </p:graphicEl>
                                          </p:spTgt>
                                        </p:tgtEl>
                                        <p:attrNameLst>
                                          <p:attrName>style.visibility</p:attrName>
                                        </p:attrNameLst>
                                      </p:cBhvr>
                                      <p:to>
                                        <p:strVal val="visible"/>
                                      </p:to>
                                    </p:set>
                                    <p:animEffect transition="in" filter="fade">
                                      <p:cBhvr>
                                        <p:cTn id="28" dur="500"/>
                                        <p:tgtEl>
                                          <p:spTgt spid="2">
                                            <p:graphicEl>
                                              <a:dgm id="{BCDAE253-D2D1-1E42-801B-BD0D6E11D917}"/>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F69D1492-32D5-2C49-B74F-075D829B1F86}"/>
                                            </p:graphicEl>
                                          </p:spTgt>
                                        </p:tgtEl>
                                        <p:attrNameLst>
                                          <p:attrName>style.visibility</p:attrName>
                                        </p:attrNameLst>
                                      </p:cBhvr>
                                      <p:to>
                                        <p:strVal val="visible"/>
                                      </p:to>
                                    </p:set>
                                    <p:animEffect transition="in" filter="fade">
                                      <p:cBhvr>
                                        <p:cTn id="31" dur="500"/>
                                        <p:tgtEl>
                                          <p:spTgt spid="2">
                                            <p:graphicEl>
                                              <a:dgm id="{F69D1492-32D5-2C49-B74F-075D829B1F86}"/>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graphicEl>
                                              <a:dgm id="{C3E3C533-23AE-EA44-A474-0A47723C1193}"/>
                                            </p:graphicEl>
                                          </p:spTgt>
                                        </p:tgtEl>
                                        <p:attrNameLst>
                                          <p:attrName>style.visibility</p:attrName>
                                        </p:attrNameLst>
                                      </p:cBhvr>
                                      <p:to>
                                        <p:strVal val="visible"/>
                                      </p:to>
                                    </p:set>
                                    <p:animEffect transition="in" filter="fade">
                                      <p:cBhvr>
                                        <p:cTn id="36" dur="500"/>
                                        <p:tgtEl>
                                          <p:spTgt spid="2">
                                            <p:graphicEl>
                                              <a:dgm id="{C3E3C533-23AE-EA44-A474-0A47723C1193}"/>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graphicEl>
                                              <a:dgm id="{C9732F13-5C36-0541-82EB-A48F0A4B0661}"/>
                                            </p:graphicEl>
                                          </p:spTgt>
                                        </p:tgtEl>
                                        <p:attrNameLst>
                                          <p:attrName>style.visibility</p:attrName>
                                        </p:attrNameLst>
                                      </p:cBhvr>
                                      <p:to>
                                        <p:strVal val="visible"/>
                                      </p:to>
                                    </p:set>
                                    <p:animEffect transition="in" filter="fade">
                                      <p:cBhvr>
                                        <p:cTn id="39" dur="500"/>
                                        <p:tgtEl>
                                          <p:spTgt spid="2">
                                            <p:graphicEl>
                                              <a:dgm id="{C9732F13-5C36-0541-82EB-A48F0A4B0661}"/>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graphicEl>
                                              <a:dgm id="{91F12B04-717A-5940-A3E1-E1832ADBE189}"/>
                                            </p:graphicEl>
                                          </p:spTgt>
                                        </p:tgtEl>
                                        <p:attrNameLst>
                                          <p:attrName>style.visibility</p:attrName>
                                        </p:attrNameLst>
                                      </p:cBhvr>
                                      <p:to>
                                        <p:strVal val="visible"/>
                                      </p:to>
                                    </p:set>
                                    <p:animEffect transition="in" filter="fade">
                                      <p:cBhvr>
                                        <p:cTn id="44" dur="500"/>
                                        <p:tgtEl>
                                          <p:spTgt spid="2">
                                            <p:graphicEl>
                                              <a:dgm id="{91F12B04-717A-5940-A3E1-E1832ADBE189}"/>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
                                            <p:graphicEl>
                                              <a:dgm id="{CEA80B90-B873-7E4F-96FF-A3961732C15D}"/>
                                            </p:graphicEl>
                                          </p:spTgt>
                                        </p:tgtEl>
                                        <p:attrNameLst>
                                          <p:attrName>style.visibility</p:attrName>
                                        </p:attrNameLst>
                                      </p:cBhvr>
                                      <p:to>
                                        <p:strVal val="visible"/>
                                      </p:to>
                                    </p:set>
                                    <p:animEffect transition="in" filter="fade">
                                      <p:cBhvr>
                                        <p:cTn id="47" dur="500"/>
                                        <p:tgtEl>
                                          <p:spTgt spid="2">
                                            <p:graphicEl>
                                              <a:dgm id="{CEA80B90-B873-7E4F-96FF-A3961732C15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theme/theme1.xml><?xml version="1.0" encoding="utf-8"?>
<a:theme xmlns:a="http://schemas.openxmlformats.org/drawingml/2006/main" name="COEDU Template v2 2015">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1655</TotalTime>
  <Words>1730</Words>
  <Application>Microsoft Macintosh PowerPoint</Application>
  <PresentationFormat>On-screen Show (4:3)</PresentationFormat>
  <Paragraphs>239</Paragraphs>
  <Slides>29</Slides>
  <Notes>26</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COEDU Template v2 2015</vt:lpstr>
      <vt:lpstr>1_Custom Design</vt:lpstr>
      <vt:lpstr>1_Office Theme</vt:lpstr>
      <vt:lpstr>Building Partnership Capacity Through Teacher Leadership</vt:lpstr>
      <vt:lpstr>“An organizational structure/arrangement must be in place that not only guides the work of the PDS but also allows for and encourages collaboration, reflection, and regular communication among participants (NAPDS, 2008).“</vt:lpstr>
      <vt:lpstr>What is UTRPP?</vt:lpstr>
      <vt:lpstr>UTRPP Teacher Leadership Cohort</vt:lpstr>
      <vt:lpstr>Comparing Schools</vt:lpstr>
      <vt:lpstr>Participants </vt:lpstr>
      <vt:lpstr>USF Teacher Leadership  Graduate Certificate</vt:lpstr>
      <vt:lpstr>Goals of  Teacher Leadership Certificate</vt:lpstr>
      <vt:lpstr>Participant Selection</vt:lpstr>
      <vt:lpstr>Inquiry Questions</vt:lpstr>
      <vt:lpstr>Data Collection</vt:lpstr>
      <vt:lpstr>PowerPoint Presentation</vt:lpstr>
      <vt:lpstr>PowerPoint Presentation</vt:lpstr>
      <vt:lpstr>Claims and Evidence</vt:lpstr>
      <vt:lpstr>PowerPoint Presentation</vt:lpstr>
      <vt:lpstr>PowerPoint Presentation</vt:lpstr>
      <vt:lpstr>PowerPoint Presentation</vt:lpstr>
      <vt:lpstr>PowerPoint Presentation</vt:lpstr>
      <vt:lpstr>PowerPoint Presentation</vt:lpstr>
      <vt:lpstr>PowerPoint Presentation</vt:lpstr>
      <vt:lpstr>Claims and Evidence</vt:lpstr>
      <vt:lpstr>PowerPoint Presentation</vt:lpstr>
      <vt:lpstr>Claims and Evidence</vt:lpstr>
      <vt:lpstr>Claims and Evidence</vt:lpstr>
      <vt:lpstr>Implications</vt:lpstr>
      <vt:lpstr>Future Wonderings</vt:lpstr>
      <vt:lpstr>Any questions???  </vt:lpstr>
      <vt:lpstr>    Mrs. Tracy Wulf   Dr. Marc J. Summa Partnership Resource Teacher  Partnership Resource Teacher UTRPP @ USF/HCPS   UTRPP @ USF/HCPS twulf@usf.edu                 summam@mail.usf.edu  Dr. Rebecca West Burns  Mrs. Shanna-Lee Fair Assistant Professor   Kindergarten Teacher University of South Florida  Pizzo Elementary School  rebeccaburns@usf.edu  shanna-lee.fair@sdhc.k12.fl.us   Ms. Carol Tormoehlen 2nd Grade Teacher USF Patel Partnership School carol.tormoehlen@sdhc.k12.fl.us  </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Partnership Capacity Through Teacher Leadership</dc:title>
  <cp:lastModifiedBy>Information Technology</cp:lastModifiedBy>
  <cp:revision>34</cp:revision>
  <dcterms:modified xsi:type="dcterms:W3CDTF">2016-04-07T19:36:21Z</dcterms:modified>
</cp:coreProperties>
</file>